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8" r:id="rId4"/>
    <p:sldId id="263" r:id="rId5"/>
    <p:sldId id="269" r:id="rId6"/>
    <p:sldId id="264" r:id="rId7"/>
    <p:sldId id="268" r:id="rId8"/>
    <p:sldId id="259" r:id="rId9"/>
    <p:sldId id="270" r:id="rId10"/>
    <p:sldId id="260" r:id="rId11"/>
    <p:sldId id="266" r:id="rId12"/>
    <p:sldId id="261" r:id="rId13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B98"/>
    <a:srgbClr val="032665"/>
    <a:srgbClr val="F2E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1" autoAdjust="0"/>
    <p:restoredTop sz="94656"/>
  </p:normalViewPr>
  <p:slideViewPr>
    <p:cSldViewPr snapToGrid="0">
      <p:cViewPr varScale="1">
        <p:scale>
          <a:sx n="60" d="100"/>
          <a:sy n="60" d="100"/>
        </p:scale>
        <p:origin x="7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5C9AB-A07D-4F59-8B89-FB19F2969E9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EF30D4-718A-4927-A62B-493E7B1C216B}">
      <dgm:prSet custT="1"/>
      <dgm:spPr/>
      <dgm:t>
        <a:bodyPr/>
        <a:lstStyle/>
        <a:p>
          <a:r>
            <a:rPr lang="ru-RU" sz="1400" dirty="0" err="1"/>
            <a:t>Катедра</a:t>
          </a:r>
          <a:r>
            <a:rPr lang="ru-RU" sz="1400" dirty="0"/>
            <a:t> </a:t>
          </a:r>
          <a:r>
            <a:rPr lang="ru-RU" sz="1400" dirty="0" err="1"/>
            <a:t>теорії</a:t>
          </a:r>
          <a:r>
            <a:rPr lang="ru-RU" sz="1400" dirty="0"/>
            <a:t> </a:t>
          </a:r>
          <a:r>
            <a:rPr lang="ru-RU" sz="1400" dirty="0" err="1"/>
            <a:t>літератури</a:t>
          </a:r>
          <a:r>
            <a:rPr lang="ru-RU" sz="1400" dirty="0"/>
            <a:t> та </a:t>
          </a:r>
          <a:r>
            <a:rPr lang="ru-RU" sz="1400" dirty="0" err="1"/>
            <a:t>порівняльного</a:t>
          </a:r>
          <a:r>
            <a:rPr lang="ru-RU" sz="1400" dirty="0"/>
            <a:t> </a:t>
          </a:r>
          <a:r>
            <a:rPr lang="ru-RU" sz="1400" dirty="0" err="1"/>
            <a:t>літературознавства</a:t>
          </a:r>
          <a:r>
            <a:rPr lang="ru-RU" sz="1400" dirty="0"/>
            <a:t> у </a:t>
          </a:r>
          <a:r>
            <a:rPr lang="ru-RU" sz="1400" dirty="0" err="1"/>
            <a:t>нашому</a:t>
          </a:r>
          <a:r>
            <a:rPr lang="ru-RU" sz="1400" dirty="0"/>
            <a:t> </a:t>
          </a:r>
          <a:r>
            <a:rPr lang="ru-RU" sz="1400" dirty="0" err="1"/>
            <a:t>університеті</a:t>
          </a:r>
          <a:r>
            <a:rPr lang="ru-RU" sz="1400" dirty="0"/>
            <a:t> створена у 2001 </a:t>
          </a:r>
          <a:r>
            <a:rPr lang="ru-RU" sz="1400" dirty="0" err="1"/>
            <a:t>році</a:t>
          </a:r>
          <a:r>
            <a:rPr lang="ru-RU" sz="1400" dirty="0"/>
            <a:t> шляхом </a:t>
          </a:r>
          <a:r>
            <a:rPr lang="ru-RU" sz="1400" dirty="0" err="1"/>
            <a:t>поділу</a:t>
          </a:r>
          <a:r>
            <a:rPr lang="ru-RU" sz="1400" dirty="0"/>
            <a:t> </a:t>
          </a:r>
          <a:r>
            <a:rPr lang="ru-RU" sz="1400" dirty="0" err="1"/>
            <a:t>катедри</a:t>
          </a:r>
          <a:r>
            <a:rPr lang="ru-RU" sz="1400" dirty="0"/>
            <a:t> </a:t>
          </a:r>
          <a:r>
            <a:rPr lang="ru-RU" sz="1400" dirty="0" err="1"/>
            <a:t>української</a:t>
          </a:r>
          <a:r>
            <a:rPr lang="ru-RU" sz="1400" dirty="0"/>
            <a:t> </a:t>
          </a:r>
          <a:r>
            <a:rPr lang="ru-RU" sz="1400" dirty="0" err="1"/>
            <a:t>літератури</a:t>
          </a:r>
          <a:r>
            <a:rPr lang="ru-RU" sz="1400" dirty="0"/>
            <a:t> </a:t>
          </a:r>
          <a:r>
            <a:rPr lang="ru-RU" sz="1400" dirty="0" err="1"/>
            <a:t>імені</a:t>
          </a:r>
          <a:r>
            <a:rPr lang="ru-RU" sz="1400" dirty="0"/>
            <a:t> </a:t>
          </a:r>
          <a:r>
            <a:rPr lang="ru-RU" sz="1400" dirty="0" err="1"/>
            <a:t>академіка</a:t>
          </a:r>
          <a:r>
            <a:rPr lang="ru-RU" sz="1400" dirty="0"/>
            <a:t> </a:t>
          </a:r>
          <a:r>
            <a:rPr lang="ru-RU" sz="1400" dirty="0" err="1"/>
            <a:t>Михайла</a:t>
          </a:r>
          <a:r>
            <a:rPr lang="ru-RU" sz="1400" dirty="0"/>
            <a:t> Возняка. </a:t>
          </a:r>
          <a:r>
            <a:rPr lang="ru-RU" sz="1400" dirty="0" err="1"/>
            <a:t>Сьогодні</a:t>
          </a:r>
          <a:r>
            <a:rPr lang="ru-RU" sz="1400" dirty="0"/>
            <a:t> </a:t>
          </a:r>
          <a:r>
            <a:rPr lang="ru-RU" sz="1400" dirty="0" err="1"/>
            <a:t>катедра</a:t>
          </a:r>
          <a:r>
            <a:rPr lang="ru-RU" sz="1400" dirty="0"/>
            <a:t> стала одним </a:t>
          </a:r>
          <a:r>
            <a:rPr lang="ru-RU" sz="1400" dirty="0" err="1"/>
            <a:t>із</a:t>
          </a:r>
          <a:r>
            <a:rPr lang="ru-RU" sz="1400" dirty="0"/>
            <a:t> </a:t>
          </a:r>
          <a:r>
            <a:rPr lang="ru-RU" sz="1400" dirty="0" err="1"/>
            <a:t>центрів</a:t>
          </a:r>
          <a:r>
            <a:rPr lang="ru-RU" sz="1400" dirty="0"/>
            <a:t> </a:t>
          </a:r>
          <a:r>
            <a:rPr lang="ru-RU" sz="1400" dirty="0" err="1"/>
            <a:t>дослідження</a:t>
          </a:r>
          <a:r>
            <a:rPr lang="ru-RU" sz="1400" dirty="0"/>
            <a:t> </a:t>
          </a:r>
          <a:r>
            <a:rPr lang="ru-RU" sz="1400" dirty="0" err="1"/>
            <a:t>теоретичних</a:t>
          </a:r>
          <a:r>
            <a:rPr lang="ru-RU" sz="1400" dirty="0"/>
            <a:t> проблем </a:t>
          </a:r>
          <a:r>
            <a:rPr lang="ru-RU" sz="1400" dirty="0" err="1"/>
            <a:t>літературознавства</a:t>
          </a:r>
          <a:r>
            <a:rPr lang="ru-RU" sz="1400" dirty="0"/>
            <a:t> та </a:t>
          </a:r>
          <a:r>
            <a:rPr lang="ru-RU" sz="1400" dirty="0" err="1"/>
            <a:t>компаративістики</a:t>
          </a:r>
          <a:r>
            <a:rPr lang="ru-RU" sz="1400" dirty="0"/>
            <a:t> </a:t>
          </a:r>
          <a:r>
            <a:rPr lang="ru-RU" sz="1400" dirty="0" err="1"/>
            <a:t>серед</a:t>
          </a:r>
          <a:r>
            <a:rPr lang="ru-RU" sz="1400" dirty="0"/>
            <a:t> </a:t>
          </a:r>
          <a:r>
            <a:rPr lang="ru-RU" sz="1400" dirty="0" err="1"/>
            <a:t>вищих</a:t>
          </a:r>
          <a:r>
            <a:rPr lang="ru-RU" sz="1400" dirty="0"/>
            <a:t> </a:t>
          </a:r>
          <a:r>
            <a:rPr lang="ru-RU" sz="1400" dirty="0" err="1"/>
            <a:t>шкіл</a:t>
          </a:r>
          <a:r>
            <a:rPr lang="ru-RU" sz="1400" dirty="0"/>
            <a:t> та </a:t>
          </a:r>
          <a:r>
            <a:rPr lang="ru-RU" sz="1400" dirty="0" err="1"/>
            <a:t>академічних</a:t>
          </a:r>
          <a:r>
            <a:rPr lang="ru-RU" sz="1400" dirty="0"/>
            <a:t> </a:t>
          </a:r>
          <a:r>
            <a:rPr lang="ru-RU" sz="1400" dirty="0" err="1"/>
            <a:t>установ</a:t>
          </a:r>
          <a:r>
            <a:rPr lang="ru-RU" sz="1400" dirty="0"/>
            <a:t> </a:t>
          </a:r>
          <a:r>
            <a:rPr lang="ru-RU" sz="1400" dirty="0" err="1"/>
            <a:t>України</a:t>
          </a:r>
          <a:r>
            <a:rPr lang="ru-RU" sz="1400" dirty="0"/>
            <a:t>. </a:t>
          </a:r>
        </a:p>
      </dgm:t>
    </dgm:pt>
    <dgm:pt modelId="{8C573ADA-30FA-4396-BC95-AE5C7415CDBA}" type="parTrans" cxnId="{0E61BF46-5341-4FA6-8360-F96FBEDABCAA}">
      <dgm:prSet/>
      <dgm:spPr/>
      <dgm:t>
        <a:bodyPr/>
        <a:lstStyle/>
        <a:p>
          <a:endParaRPr lang="ru-RU"/>
        </a:p>
      </dgm:t>
    </dgm:pt>
    <dgm:pt modelId="{EAA22F8C-8F19-4DD3-A6EF-93F4F5DB4E7C}" type="sibTrans" cxnId="{0E61BF46-5341-4FA6-8360-F96FBEDABCAA}">
      <dgm:prSet/>
      <dgm:spPr/>
      <dgm:t>
        <a:bodyPr/>
        <a:lstStyle/>
        <a:p>
          <a:endParaRPr lang="ru-RU"/>
        </a:p>
      </dgm:t>
    </dgm:pt>
    <dgm:pt modelId="{3E569A80-1871-42F6-B239-B0833386286F}">
      <dgm:prSet custT="1"/>
      <dgm:spPr/>
      <dgm:t>
        <a:bodyPr/>
        <a:lstStyle/>
        <a:p>
          <a:r>
            <a:rPr lang="ru-RU" sz="1400" dirty="0" err="1"/>
            <a:t>Вивчення</a:t>
          </a:r>
          <a:r>
            <a:rPr lang="ru-RU" sz="1400" dirty="0"/>
            <a:t> </a:t>
          </a:r>
          <a:r>
            <a:rPr lang="ru-RU" sz="1400" dirty="0" err="1"/>
            <a:t>теоретичних</a:t>
          </a:r>
          <a:r>
            <a:rPr lang="ru-RU" sz="1400" dirty="0"/>
            <a:t> проблем </a:t>
          </a:r>
          <a:r>
            <a:rPr lang="ru-RU" sz="1400" dirty="0" err="1"/>
            <a:t>літературознавства</a:t>
          </a:r>
          <a:r>
            <a:rPr lang="ru-RU" sz="1400" dirty="0"/>
            <a:t> та </a:t>
          </a:r>
          <a:r>
            <a:rPr lang="ru-RU" sz="1400" dirty="0" err="1"/>
            <a:t>компаративістики</a:t>
          </a:r>
          <a:r>
            <a:rPr lang="ru-RU" sz="1400" dirty="0"/>
            <a:t> у </a:t>
          </a:r>
          <a:r>
            <a:rPr lang="ru-RU" sz="1400" dirty="0" err="1"/>
            <a:t>Львівському</a:t>
          </a:r>
          <a:r>
            <a:rPr lang="ru-RU" sz="1400" dirty="0"/>
            <a:t> </a:t>
          </a:r>
          <a:r>
            <a:rPr lang="ru-RU" sz="1400" dirty="0" err="1"/>
            <a:t>університеті</a:t>
          </a:r>
          <a:r>
            <a:rPr lang="ru-RU" sz="1400" dirty="0"/>
            <a:t> </a:t>
          </a:r>
          <a:r>
            <a:rPr lang="ru-RU" sz="1400" dirty="0" err="1"/>
            <a:t>сягає</a:t>
          </a:r>
          <a:r>
            <a:rPr lang="ru-RU" sz="1400" dirty="0"/>
            <a:t> </a:t>
          </a:r>
          <a:r>
            <a:rPr lang="ru-RU" sz="1400" dirty="0" err="1"/>
            <a:t>першої</a:t>
          </a:r>
          <a:r>
            <a:rPr lang="ru-RU" sz="1400" dirty="0"/>
            <a:t> </a:t>
          </a:r>
          <a:r>
            <a:rPr lang="ru-RU" sz="1400" dirty="0" err="1"/>
            <a:t>половини</a:t>
          </a:r>
          <a:r>
            <a:rPr lang="ru-RU" sz="1400" dirty="0"/>
            <a:t> ХІХ ст. (</a:t>
          </a:r>
          <a:r>
            <a:rPr lang="ru-RU" sz="1400" dirty="0" err="1"/>
            <a:t>катедра</a:t>
          </a:r>
          <a:r>
            <a:rPr lang="ru-RU" sz="1400" dirty="0"/>
            <a:t> </a:t>
          </a:r>
          <a:r>
            <a:rPr lang="ru-RU" sz="1400" dirty="0" err="1"/>
            <a:t>руської</a:t>
          </a:r>
          <a:r>
            <a:rPr lang="ru-RU" sz="1400" dirty="0"/>
            <a:t> </a:t>
          </a:r>
          <a:r>
            <a:rPr lang="ru-RU" sz="1400" dirty="0" err="1"/>
            <a:t>словесності</a:t>
          </a:r>
          <a:r>
            <a:rPr lang="ru-RU" sz="1400" dirty="0"/>
            <a:t>, </a:t>
          </a:r>
          <a:r>
            <a:rPr lang="ru-RU" sz="1400" dirty="0" err="1"/>
            <a:t>катедра</a:t>
          </a:r>
          <a:r>
            <a:rPr lang="ru-RU" sz="1400" dirty="0"/>
            <a:t> </a:t>
          </a:r>
          <a:r>
            <a:rPr lang="ru-RU" sz="1400" dirty="0" err="1"/>
            <a:t>польської</a:t>
          </a:r>
          <a:r>
            <a:rPr lang="ru-RU" sz="1400" dirty="0"/>
            <a:t> </a:t>
          </a:r>
          <a:r>
            <a:rPr lang="ru-RU" sz="1400" dirty="0" err="1"/>
            <a:t>філології</a:t>
          </a:r>
          <a:r>
            <a:rPr lang="ru-RU" sz="1400" dirty="0"/>
            <a:t>). </a:t>
          </a:r>
          <a:r>
            <a:rPr lang="ru-RU" sz="1400" dirty="0" err="1"/>
            <a:t>Значний</a:t>
          </a:r>
          <a:r>
            <a:rPr lang="ru-RU" sz="1400" dirty="0"/>
            <a:t> вклад у </a:t>
          </a:r>
          <a:r>
            <a:rPr lang="ru-RU" sz="1400" dirty="0" err="1"/>
            <a:t>вивчення</a:t>
          </a:r>
          <a:r>
            <a:rPr lang="ru-RU" sz="1400" dirty="0"/>
            <a:t> </a:t>
          </a:r>
          <a:r>
            <a:rPr lang="ru-RU" sz="1400" dirty="0" err="1"/>
            <a:t>цих</a:t>
          </a:r>
          <a:r>
            <a:rPr lang="ru-RU" sz="1400" dirty="0"/>
            <a:t> проблем внесли </a:t>
          </a:r>
          <a:r>
            <a:rPr lang="ru-RU" sz="1400" dirty="0" err="1"/>
            <a:t>українські</a:t>
          </a:r>
          <a:r>
            <a:rPr lang="ru-RU" sz="1400" dirty="0"/>
            <a:t> </a:t>
          </a:r>
          <a:r>
            <a:rPr lang="ru-RU" sz="1400" dirty="0" err="1"/>
            <a:t>учені</a:t>
          </a:r>
          <a:r>
            <a:rPr lang="ru-RU" sz="1400" dirty="0"/>
            <a:t> </a:t>
          </a:r>
          <a:r>
            <a:rPr lang="ru-RU" sz="1400" dirty="0" err="1"/>
            <a:t>Іван</a:t>
          </a:r>
          <a:r>
            <a:rPr lang="ru-RU" sz="1400" dirty="0"/>
            <a:t> Франко, </a:t>
          </a:r>
          <a:r>
            <a:rPr lang="ru-RU" sz="1400" dirty="0" err="1"/>
            <a:t>Олександр</a:t>
          </a:r>
          <a:r>
            <a:rPr lang="ru-RU" sz="1400" dirty="0"/>
            <a:t> </a:t>
          </a:r>
          <a:r>
            <a:rPr lang="ru-RU" sz="1400" dirty="0" err="1"/>
            <a:t>Колесса</a:t>
          </a:r>
          <a:r>
            <a:rPr lang="ru-RU" sz="1400" dirty="0"/>
            <a:t>. У ХХ ст. у </a:t>
          </a:r>
          <a:r>
            <a:rPr lang="ru-RU" sz="1400" dirty="0" err="1"/>
            <a:t>нашому</a:t>
          </a:r>
          <a:r>
            <a:rPr lang="ru-RU" sz="1400" dirty="0"/>
            <a:t> </a:t>
          </a:r>
          <a:r>
            <a:rPr lang="ru-RU" sz="1400" dirty="0" err="1"/>
            <a:t>університеті</a:t>
          </a:r>
          <a:r>
            <a:rPr lang="ru-RU" sz="1400" dirty="0"/>
            <a:t> </a:t>
          </a:r>
          <a:r>
            <a:rPr lang="ru-RU" sz="1400" dirty="0" err="1"/>
            <a:t>працювали</a:t>
          </a:r>
          <a:r>
            <a:rPr lang="ru-RU" sz="1400" dirty="0"/>
            <a:t> </a:t>
          </a:r>
          <a:r>
            <a:rPr lang="ru-RU" sz="1400" dirty="0" err="1"/>
            <a:t>видатні</a:t>
          </a:r>
          <a:r>
            <a:rPr lang="ru-RU" sz="1400" dirty="0"/>
            <a:t> </a:t>
          </a:r>
          <a:r>
            <a:rPr lang="ru-RU" sz="1400" dirty="0" err="1"/>
            <a:t>польські</a:t>
          </a:r>
          <a:r>
            <a:rPr lang="ru-RU" sz="1400" dirty="0"/>
            <a:t> теоретики </a:t>
          </a:r>
          <a:r>
            <a:rPr lang="ru-RU" sz="1400" dirty="0" err="1"/>
            <a:t>літератури</a:t>
          </a:r>
          <a:r>
            <a:rPr lang="ru-RU" sz="1400" dirty="0"/>
            <a:t> та </a:t>
          </a:r>
          <a:r>
            <a:rPr lang="ru-RU" sz="1400" dirty="0" err="1"/>
            <a:t>компаративістики</a:t>
          </a:r>
          <a:r>
            <a:rPr lang="ru-RU" sz="1400" dirty="0"/>
            <a:t> Роман </a:t>
          </a:r>
          <a:r>
            <a:rPr lang="ru-RU" sz="1400" dirty="0" err="1"/>
            <a:t>Інґарден</a:t>
          </a:r>
          <a:r>
            <a:rPr lang="ru-RU" sz="1400" dirty="0"/>
            <a:t> та </a:t>
          </a:r>
          <a:r>
            <a:rPr lang="ru-RU" sz="1400" dirty="0" err="1"/>
            <a:t>Стефанія</a:t>
          </a:r>
          <a:r>
            <a:rPr lang="ru-RU" sz="1400" dirty="0"/>
            <a:t> </a:t>
          </a:r>
          <a:r>
            <a:rPr lang="ru-RU" sz="1400" dirty="0" err="1"/>
            <a:t>Скварчинська</a:t>
          </a:r>
          <a:r>
            <a:rPr lang="ru-RU" sz="1400" dirty="0"/>
            <a:t>.</a:t>
          </a:r>
        </a:p>
      </dgm:t>
    </dgm:pt>
    <dgm:pt modelId="{65ED7E0E-4541-43E0-BB7A-BE1892D38148}" type="parTrans" cxnId="{056970AD-9B1B-4F94-9FAE-22E56F1672A5}">
      <dgm:prSet/>
      <dgm:spPr/>
      <dgm:t>
        <a:bodyPr/>
        <a:lstStyle/>
        <a:p>
          <a:endParaRPr lang="ru-RU"/>
        </a:p>
      </dgm:t>
    </dgm:pt>
    <dgm:pt modelId="{8784E76A-764B-47BB-B5E3-F1724B970394}" type="sibTrans" cxnId="{056970AD-9B1B-4F94-9FAE-22E56F1672A5}">
      <dgm:prSet/>
      <dgm:spPr/>
      <dgm:t>
        <a:bodyPr/>
        <a:lstStyle/>
        <a:p>
          <a:endParaRPr lang="ru-RU"/>
        </a:p>
      </dgm:t>
    </dgm:pt>
    <dgm:pt modelId="{CB3F4B09-931F-4F37-AB00-435587978D6C}">
      <dgm:prSet custT="1"/>
      <dgm:spPr/>
      <dgm:t>
        <a:bodyPr/>
        <a:lstStyle/>
        <a:p>
          <a:r>
            <a:rPr lang="ru-RU" sz="1600" dirty="0"/>
            <a:t>Катедра теорії літератури та порівняльного літературознавства Львівського національного університету імені Івана Франка є однією із усіх літературознавчих катедр вищих шкіл України. В інших університетських центрах проблеми теорії літератури та компаративістики досліджуються переважно у межах кафедр української або світової літератури (Київський національний університет імені Тараса Шевченка, Харківський національний університет імені Василя Каразіна, Одеський національний університет).</a:t>
          </a:r>
        </a:p>
      </dgm:t>
    </dgm:pt>
    <dgm:pt modelId="{1773CFFE-B4DD-46D1-B2C2-407FA80790A2}" type="parTrans" cxnId="{3C93B18A-915C-4EBB-8A27-EA581E1ED45D}">
      <dgm:prSet/>
      <dgm:spPr/>
      <dgm:t>
        <a:bodyPr/>
        <a:lstStyle/>
        <a:p>
          <a:endParaRPr lang="ru-RU"/>
        </a:p>
      </dgm:t>
    </dgm:pt>
    <dgm:pt modelId="{E78CA62E-8182-4D1A-891A-418839F906E2}" type="sibTrans" cxnId="{3C93B18A-915C-4EBB-8A27-EA581E1ED45D}">
      <dgm:prSet/>
      <dgm:spPr/>
      <dgm:t>
        <a:bodyPr/>
        <a:lstStyle/>
        <a:p>
          <a:endParaRPr lang="ru-RU"/>
        </a:p>
      </dgm:t>
    </dgm:pt>
    <dgm:pt modelId="{BBFC8F76-1818-45D4-A974-4ADEAFAEE9F0}" type="pres">
      <dgm:prSet presAssocID="{AB35C9AB-A07D-4F59-8B89-FB19F2969E99}" presName="Name0" presStyleCnt="0">
        <dgm:presLayoutVars>
          <dgm:dir/>
          <dgm:resizeHandles val="exact"/>
        </dgm:presLayoutVars>
      </dgm:prSet>
      <dgm:spPr/>
    </dgm:pt>
    <dgm:pt modelId="{42B1EE1E-7043-4D05-ACE2-3D4C0F53BA1E}" type="pres">
      <dgm:prSet presAssocID="{CB3F4B09-931F-4F37-AB00-435587978D6C}" presName="node" presStyleLbl="node1" presStyleIdx="0" presStyleCnt="3" custScaleX="273956" custScaleY="200488" custRadScaleRad="96464" custRadScaleInc="-1484">
        <dgm:presLayoutVars>
          <dgm:bulletEnabled val="1"/>
        </dgm:presLayoutVars>
      </dgm:prSet>
      <dgm:spPr/>
    </dgm:pt>
    <dgm:pt modelId="{A033C6F9-83D2-4AE1-9DA1-B3829B7887F4}" type="pres">
      <dgm:prSet presAssocID="{E78CA62E-8182-4D1A-891A-418839F906E2}" presName="sibTrans" presStyleLbl="sibTrans2D1" presStyleIdx="0" presStyleCnt="3"/>
      <dgm:spPr/>
    </dgm:pt>
    <dgm:pt modelId="{DC26B8E1-9D14-4FB9-BB83-865BC500572F}" type="pres">
      <dgm:prSet presAssocID="{E78CA62E-8182-4D1A-891A-418839F906E2}" presName="connectorText" presStyleLbl="sibTrans2D1" presStyleIdx="0" presStyleCnt="3"/>
      <dgm:spPr/>
    </dgm:pt>
    <dgm:pt modelId="{E8162FFF-C8C9-4BE0-ABB3-E3140272CDFA}" type="pres">
      <dgm:prSet presAssocID="{85EF30D4-718A-4927-A62B-493E7B1C216B}" presName="node" presStyleLbl="node1" presStyleIdx="1" presStyleCnt="3" custScaleX="241777" custScaleY="186221" custRadScaleRad="139169" custRadScaleInc="-39510">
        <dgm:presLayoutVars>
          <dgm:bulletEnabled val="1"/>
        </dgm:presLayoutVars>
      </dgm:prSet>
      <dgm:spPr/>
    </dgm:pt>
    <dgm:pt modelId="{A35A6DE2-40FE-40C1-ABD2-349BF15625F1}" type="pres">
      <dgm:prSet presAssocID="{EAA22F8C-8F19-4DD3-A6EF-93F4F5DB4E7C}" presName="sibTrans" presStyleLbl="sibTrans2D1" presStyleIdx="1" presStyleCnt="3"/>
      <dgm:spPr/>
    </dgm:pt>
    <dgm:pt modelId="{CCF722CA-B8AB-4B38-8BB5-3B02A34A2225}" type="pres">
      <dgm:prSet presAssocID="{EAA22F8C-8F19-4DD3-A6EF-93F4F5DB4E7C}" presName="connectorText" presStyleLbl="sibTrans2D1" presStyleIdx="1" presStyleCnt="3"/>
      <dgm:spPr/>
    </dgm:pt>
    <dgm:pt modelId="{FF935009-7686-4359-B492-132CB883ACE3}" type="pres">
      <dgm:prSet presAssocID="{3E569A80-1871-42F6-B239-B0833386286F}" presName="node" presStyleLbl="node1" presStyleIdx="2" presStyleCnt="3" custScaleX="220660" custScaleY="205355" custRadScaleRad="126275" custRadScaleInc="24118">
        <dgm:presLayoutVars>
          <dgm:bulletEnabled val="1"/>
        </dgm:presLayoutVars>
      </dgm:prSet>
      <dgm:spPr/>
    </dgm:pt>
    <dgm:pt modelId="{5BA6FFD8-AC10-4158-9619-8593A4D21983}" type="pres">
      <dgm:prSet presAssocID="{8784E76A-764B-47BB-B5E3-F1724B970394}" presName="sibTrans" presStyleLbl="sibTrans2D1" presStyleIdx="2" presStyleCnt="3"/>
      <dgm:spPr/>
    </dgm:pt>
    <dgm:pt modelId="{470285B0-1DCC-4484-9B34-D248091E6FD5}" type="pres">
      <dgm:prSet presAssocID="{8784E76A-764B-47BB-B5E3-F1724B970394}" presName="connectorText" presStyleLbl="sibTrans2D1" presStyleIdx="2" presStyleCnt="3"/>
      <dgm:spPr/>
    </dgm:pt>
  </dgm:ptLst>
  <dgm:cxnLst>
    <dgm:cxn modelId="{10F10522-B712-461C-B9D0-7A4CEFD860B1}" type="presOf" srcId="{EAA22F8C-8F19-4DD3-A6EF-93F4F5DB4E7C}" destId="{A35A6DE2-40FE-40C1-ABD2-349BF15625F1}" srcOrd="0" destOrd="0" presId="urn:microsoft.com/office/officeart/2005/8/layout/cycle7"/>
    <dgm:cxn modelId="{0E61BF46-5341-4FA6-8360-F96FBEDABCAA}" srcId="{AB35C9AB-A07D-4F59-8B89-FB19F2969E99}" destId="{85EF30D4-718A-4927-A62B-493E7B1C216B}" srcOrd="1" destOrd="0" parTransId="{8C573ADA-30FA-4396-BC95-AE5C7415CDBA}" sibTransId="{EAA22F8C-8F19-4DD3-A6EF-93F4F5DB4E7C}"/>
    <dgm:cxn modelId="{D7A59F6E-96DA-4962-B2B0-6EE9049D39B4}" type="presOf" srcId="{E78CA62E-8182-4D1A-891A-418839F906E2}" destId="{DC26B8E1-9D14-4FB9-BB83-865BC500572F}" srcOrd="1" destOrd="0" presId="urn:microsoft.com/office/officeart/2005/8/layout/cycle7"/>
    <dgm:cxn modelId="{CC34A554-C028-4E82-A77C-A22BBB1CBED7}" type="presOf" srcId="{CB3F4B09-931F-4F37-AB00-435587978D6C}" destId="{42B1EE1E-7043-4D05-ACE2-3D4C0F53BA1E}" srcOrd="0" destOrd="0" presId="urn:microsoft.com/office/officeart/2005/8/layout/cycle7"/>
    <dgm:cxn modelId="{F9585B8A-7642-40EC-90F7-93E3E03672DF}" type="presOf" srcId="{EAA22F8C-8F19-4DD3-A6EF-93F4F5DB4E7C}" destId="{CCF722CA-B8AB-4B38-8BB5-3B02A34A2225}" srcOrd="1" destOrd="0" presId="urn:microsoft.com/office/officeart/2005/8/layout/cycle7"/>
    <dgm:cxn modelId="{3C93B18A-915C-4EBB-8A27-EA581E1ED45D}" srcId="{AB35C9AB-A07D-4F59-8B89-FB19F2969E99}" destId="{CB3F4B09-931F-4F37-AB00-435587978D6C}" srcOrd="0" destOrd="0" parTransId="{1773CFFE-B4DD-46D1-B2C2-407FA80790A2}" sibTransId="{E78CA62E-8182-4D1A-891A-418839F906E2}"/>
    <dgm:cxn modelId="{EF2D8FA4-BABF-42D3-A87B-3CC3CA7571DE}" type="presOf" srcId="{3E569A80-1871-42F6-B239-B0833386286F}" destId="{FF935009-7686-4359-B492-132CB883ACE3}" srcOrd="0" destOrd="0" presId="urn:microsoft.com/office/officeart/2005/8/layout/cycle7"/>
    <dgm:cxn modelId="{056970AD-9B1B-4F94-9FAE-22E56F1672A5}" srcId="{AB35C9AB-A07D-4F59-8B89-FB19F2969E99}" destId="{3E569A80-1871-42F6-B239-B0833386286F}" srcOrd="2" destOrd="0" parTransId="{65ED7E0E-4541-43E0-BB7A-BE1892D38148}" sibTransId="{8784E76A-764B-47BB-B5E3-F1724B970394}"/>
    <dgm:cxn modelId="{EAA9F9B0-04C2-4185-BAC5-DDD9E7C4D430}" type="presOf" srcId="{E78CA62E-8182-4D1A-891A-418839F906E2}" destId="{A033C6F9-83D2-4AE1-9DA1-B3829B7887F4}" srcOrd="0" destOrd="0" presId="urn:microsoft.com/office/officeart/2005/8/layout/cycle7"/>
    <dgm:cxn modelId="{F8C35DB1-6FFC-4B33-9C23-4C3D3E686A7F}" type="presOf" srcId="{85EF30D4-718A-4927-A62B-493E7B1C216B}" destId="{E8162FFF-C8C9-4BE0-ABB3-E3140272CDFA}" srcOrd="0" destOrd="0" presId="urn:microsoft.com/office/officeart/2005/8/layout/cycle7"/>
    <dgm:cxn modelId="{661827E6-9B5F-429F-A27B-7459BD4101B7}" type="presOf" srcId="{8784E76A-764B-47BB-B5E3-F1724B970394}" destId="{5BA6FFD8-AC10-4158-9619-8593A4D21983}" srcOrd="0" destOrd="0" presId="urn:microsoft.com/office/officeart/2005/8/layout/cycle7"/>
    <dgm:cxn modelId="{48FE4CEF-D7CD-43A9-84E3-91FA8B27BDDD}" type="presOf" srcId="{8784E76A-764B-47BB-B5E3-F1724B970394}" destId="{470285B0-1DCC-4484-9B34-D248091E6FD5}" srcOrd="1" destOrd="0" presId="urn:microsoft.com/office/officeart/2005/8/layout/cycle7"/>
    <dgm:cxn modelId="{CA3403F0-85FF-49C4-8E82-D63233EE7C2C}" type="presOf" srcId="{AB35C9AB-A07D-4F59-8B89-FB19F2969E99}" destId="{BBFC8F76-1818-45D4-A974-4ADEAFAEE9F0}" srcOrd="0" destOrd="0" presId="urn:microsoft.com/office/officeart/2005/8/layout/cycle7"/>
    <dgm:cxn modelId="{0A97923A-60A7-4CCD-904F-E6FB58049BE4}" type="presParOf" srcId="{BBFC8F76-1818-45D4-A974-4ADEAFAEE9F0}" destId="{42B1EE1E-7043-4D05-ACE2-3D4C0F53BA1E}" srcOrd="0" destOrd="0" presId="urn:microsoft.com/office/officeart/2005/8/layout/cycle7"/>
    <dgm:cxn modelId="{9F4805B8-753B-4E38-B11A-B53F01F9B4AD}" type="presParOf" srcId="{BBFC8F76-1818-45D4-A974-4ADEAFAEE9F0}" destId="{A033C6F9-83D2-4AE1-9DA1-B3829B7887F4}" srcOrd="1" destOrd="0" presId="urn:microsoft.com/office/officeart/2005/8/layout/cycle7"/>
    <dgm:cxn modelId="{076E96C2-B7E5-4ECE-8AAD-8E55D8CACC66}" type="presParOf" srcId="{A033C6F9-83D2-4AE1-9DA1-B3829B7887F4}" destId="{DC26B8E1-9D14-4FB9-BB83-865BC500572F}" srcOrd="0" destOrd="0" presId="urn:microsoft.com/office/officeart/2005/8/layout/cycle7"/>
    <dgm:cxn modelId="{F94C8297-3C07-499A-832B-5E753F11797C}" type="presParOf" srcId="{BBFC8F76-1818-45D4-A974-4ADEAFAEE9F0}" destId="{E8162FFF-C8C9-4BE0-ABB3-E3140272CDFA}" srcOrd="2" destOrd="0" presId="urn:microsoft.com/office/officeart/2005/8/layout/cycle7"/>
    <dgm:cxn modelId="{DFD9820F-6556-4712-924D-4B32773D7798}" type="presParOf" srcId="{BBFC8F76-1818-45D4-A974-4ADEAFAEE9F0}" destId="{A35A6DE2-40FE-40C1-ABD2-349BF15625F1}" srcOrd="3" destOrd="0" presId="urn:microsoft.com/office/officeart/2005/8/layout/cycle7"/>
    <dgm:cxn modelId="{5FC790EC-D272-4305-8F3F-47FC9080680F}" type="presParOf" srcId="{A35A6DE2-40FE-40C1-ABD2-349BF15625F1}" destId="{CCF722CA-B8AB-4B38-8BB5-3B02A34A2225}" srcOrd="0" destOrd="0" presId="urn:microsoft.com/office/officeart/2005/8/layout/cycle7"/>
    <dgm:cxn modelId="{A17ECA42-9589-46B6-BF95-833C346840FC}" type="presParOf" srcId="{BBFC8F76-1818-45D4-A974-4ADEAFAEE9F0}" destId="{FF935009-7686-4359-B492-132CB883ACE3}" srcOrd="4" destOrd="0" presId="urn:microsoft.com/office/officeart/2005/8/layout/cycle7"/>
    <dgm:cxn modelId="{FE22EE7B-E2EF-4CD3-A628-5001A5F3D2B9}" type="presParOf" srcId="{BBFC8F76-1818-45D4-A974-4ADEAFAEE9F0}" destId="{5BA6FFD8-AC10-4158-9619-8593A4D21983}" srcOrd="5" destOrd="0" presId="urn:microsoft.com/office/officeart/2005/8/layout/cycle7"/>
    <dgm:cxn modelId="{564E6E56-E91B-4FAE-A610-97C1573B8BA2}" type="presParOf" srcId="{5BA6FFD8-AC10-4158-9619-8593A4D21983}" destId="{470285B0-1DCC-4484-9B34-D248091E6FD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203170-F771-4EB0-98FF-B1F274C9995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3B05C6-0821-413B-A740-738CA9E88C41}">
      <dgm:prSet/>
      <dgm:spPr/>
      <dgm:t>
        <a:bodyPr/>
        <a:lstStyle/>
        <a:p>
          <a:pPr rtl="0"/>
          <a:r>
            <a:rPr lang="ru-RU" dirty="0"/>
            <a:t>Регулярно </a:t>
          </a:r>
          <a:r>
            <a:rPr lang="ru-RU" dirty="0" err="1"/>
            <a:t>інформуємо</a:t>
          </a:r>
          <a:r>
            <a:rPr lang="ru-RU" dirty="0"/>
            <a:t> про свою роботу на </a:t>
          </a:r>
          <a:r>
            <a:rPr lang="ru-RU" dirty="0" err="1"/>
            <a:t>сторінці</a:t>
          </a:r>
          <a:r>
            <a:rPr lang="ru-RU" dirty="0"/>
            <a:t> </a:t>
          </a:r>
          <a:r>
            <a:rPr lang="ru-RU" dirty="0" err="1"/>
            <a:t>філолоічного</a:t>
          </a:r>
          <a:r>
            <a:rPr lang="ru-RU" dirty="0"/>
            <a:t> факультету та катедри, а </a:t>
          </a:r>
          <a:r>
            <a:rPr lang="ru-RU" dirty="0" err="1"/>
            <a:t>також</a:t>
          </a:r>
          <a:r>
            <a:rPr lang="ru-RU" dirty="0"/>
            <a:t> в </a:t>
          </a:r>
          <a:r>
            <a:rPr lang="ru-RU" dirty="0" err="1"/>
            <a:t>активних</a:t>
          </a:r>
          <a:r>
            <a:rPr lang="ru-RU" dirty="0"/>
            <a:t> </a:t>
          </a:r>
          <a:r>
            <a:rPr lang="ru-RU" dirty="0" err="1"/>
            <a:t>соціальних</a:t>
          </a:r>
          <a:r>
            <a:rPr lang="ru-RU" dirty="0"/>
            <a:t> мережах, </a:t>
          </a:r>
          <a:r>
            <a:rPr lang="ru-RU" dirty="0" err="1"/>
            <a:t>зокрема</a:t>
          </a:r>
          <a:r>
            <a:rPr lang="ru-RU" dirty="0"/>
            <a:t> на </a:t>
          </a:r>
          <a:r>
            <a:rPr lang="ru-RU" dirty="0" err="1"/>
            <a:t>платформі</a:t>
          </a:r>
          <a:r>
            <a:rPr lang="ru-RU" dirty="0"/>
            <a:t> </a:t>
          </a:r>
          <a:r>
            <a:rPr lang="ru-RU" dirty="0" err="1"/>
            <a:t>Facebook</a:t>
          </a:r>
          <a:r>
            <a:rPr lang="ru-RU" dirty="0"/>
            <a:t>.</a:t>
          </a:r>
          <a:br>
            <a:rPr lang="en-US" dirty="0"/>
          </a:br>
          <a:endParaRPr lang="ru-RU" dirty="0"/>
        </a:p>
      </dgm:t>
    </dgm:pt>
    <dgm:pt modelId="{EBDB7101-63CE-492C-935F-0588AE2F93F7}" type="parTrans" cxnId="{C9AFFA3F-7FED-4B6A-B11A-AE98A782FCC7}">
      <dgm:prSet/>
      <dgm:spPr/>
      <dgm:t>
        <a:bodyPr/>
        <a:lstStyle/>
        <a:p>
          <a:endParaRPr lang="ru-RU"/>
        </a:p>
      </dgm:t>
    </dgm:pt>
    <dgm:pt modelId="{165C3775-A58E-4418-865B-F45156204D64}" type="sibTrans" cxnId="{C9AFFA3F-7FED-4B6A-B11A-AE98A782FCC7}">
      <dgm:prSet/>
      <dgm:spPr/>
      <dgm:t>
        <a:bodyPr/>
        <a:lstStyle/>
        <a:p>
          <a:endParaRPr lang="ru-RU"/>
        </a:p>
      </dgm:t>
    </dgm:pt>
    <dgm:pt modelId="{6F3008F4-2611-4AB5-A766-EF60CDB74419}" type="pres">
      <dgm:prSet presAssocID="{39203170-F771-4EB0-98FF-B1F274C99955}" presName="compositeShape" presStyleCnt="0">
        <dgm:presLayoutVars>
          <dgm:chMax val="7"/>
          <dgm:dir/>
          <dgm:resizeHandles val="exact"/>
        </dgm:presLayoutVars>
      </dgm:prSet>
      <dgm:spPr/>
    </dgm:pt>
    <dgm:pt modelId="{723EA105-8BFC-44D6-987B-C90CEBA15B6C}" type="pres">
      <dgm:prSet presAssocID="{4B3B05C6-0821-413B-A740-738CA9E88C41}" presName="circ1TxSh" presStyleLbl="vennNode1" presStyleIdx="0" presStyleCnt="1" custScaleX="209654" custLinFactNeighborX="-753" custLinFactNeighborY="-27783"/>
      <dgm:spPr>
        <a:prstGeom prst="irregularSeal1">
          <a:avLst/>
        </a:prstGeom>
      </dgm:spPr>
    </dgm:pt>
  </dgm:ptLst>
  <dgm:cxnLst>
    <dgm:cxn modelId="{C9AFFA3F-7FED-4B6A-B11A-AE98A782FCC7}" srcId="{39203170-F771-4EB0-98FF-B1F274C99955}" destId="{4B3B05C6-0821-413B-A740-738CA9E88C41}" srcOrd="0" destOrd="0" parTransId="{EBDB7101-63CE-492C-935F-0588AE2F93F7}" sibTransId="{165C3775-A58E-4418-865B-F45156204D64}"/>
    <dgm:cxn modelId="{8254FDB1-58C8-4A4E-AD24-ACC94E211617}" type="presOf" srcId="{39203170-F771-4EB0-98FF-B1F274C99955}" destId="{6F3008F4-2611-4AB5-A766-EF60CDB74419}" srcOrd="0" destOrd="0" presId="urn:microsoft.com/office/officeart/2005/8/layout/venn1"/>
    <dgm:cxn modelId="{5B3593DE-84D2-4447-B793-A91F8E674EC5}" type="presOf" srcId="{4B3B05C6-0821-413B-A740-738CA9E88C41}" destId="{723EA105-8BFC-44D6-987B-C90CEBA15B6C}" srcOrd="0" destOrd="0" presId="urn:microsoft.com/office/officeart/2005/8/layout/venn1"/>
    <dgm:cxn modelId="{F45AF209-C6E9-4B54-9203-8136FE95DD1E}" type="presParOf" srcId="{6F3008F4-2611-4AB5-A766-EF60CDB74419}" destId="{723EA105-8BFC-44D6-987B-C90CEBA15B6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D65FB1-1623-4E86-B84B-B25E7FD4365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91AD647-910B-4CFD-BC6E-32F6828457D9}">
      <dgm:prSet phldrT="[Текст]" custT="1"/>
      <dgm:spPr/>
      <dgm:t>
        <a:bodyPr/>
        <a:lstStyle/>
        <a:p>
          <a:r>
            <a:rPr lang="uk-UA" sz="2400" dirty="0"/>
            <a:t>На </a:t>
          </a:r>
          <a:r>
            <a:rPr lang="uk-UA" sz="2400" dirty="0" err="1"/>
            <a:t>катедрі</a:t>
          </a:r>
          <a:r>
            <a:rPr lang="uk-UA" sz="2400" dirty="0"/>
            <a:t> працює </a:t>
          </a:r>
        </a:p>
        <a:p>
          <a:r>
            <a:rPr lang="uk-UA" sz="2400" dirty="0"/>
            <a:t>9 викладачів:</a:t>
          </a:r>
          <a:endParaRPr lang="ru-RU" sz="2400" dirty="0"/>
        </a:p>
      </dgm:t>
    </dgm:pt>
    <dgm:pt modelId="{B64635A3-5E16-4A8B-8A09-5E8B1930081E}" type="parTrans" cxnId="{9E15F8C2-87E3-43DD-A9D6-C24D074E1E7C}">
      <dgm:prSet/>
      <dgm:spPr/>
      <dgm:t>
        <a:bodyPr/>
        <a:lstStyle/>
        <a:p>
          <a:endParaRPr lang="ru-RU"/>
        </a:p>
      </dgm:t>
    </dgm:pt>
    <dgm:pt modelId="{84849EE1-E18B-4ED4-8D78-583442D9987C}" type="sibTrans" cxnId="{9E15F8C2-87E3-43DD-A9D6-C24D074E1E7C}">
      <dgm:prSet/>
      <dgm:spPr/>
      <dgm:t>
        <a:bodyPr/>
        <a:lstStyle/>
        <a:p>
          <a:endParaRPr lang="ru-RU"/>
        </a:p>
      </dgm:t>
    </dgm:pt>
    <dgm:pt modelId="{B583EADC-4977-4CC3-B315-E05CE2AED627}">
      <dgm:prSet phldrT="[Текст]" custT="1"/>
      <dgm:spPr/>
      <dgm:t>
        <a:bodyPr/>
        <a:lstStyle/>
        <a:p>
          <a:r>
            <a:rPr lang="ru-RU" sz="1800" b="1" dirty="0"/>
            <a:t>5 </a:t>
          </a:r>
          <a:r>
            <a:rPr lang="ru-RU" sz="1800" b="1" dirty="0" err="1"/>
            <a:t>доцентів</a:t>
          </a:r>
          <a:endParaRPr lang="ru-RU" sz="1800" b="1" dirty="0"/>
        </a:p>
      </dgm:t>
    </dgm:pt>
    <dgm:pt modelId="{3B2D45D6-7D7C-43AC-9BAF-A25BCA98C27F}" type="parTrans" cxnId="{27FF60A1-6748-4EBD-8843-BECB1149247A}">
      <dgm:prSet/>
      <dgm:spPr/>
      <dgm:t>
        <a:bodyPr/>
        <a:lstStyle/>
        <a:p>
          <a:endParaRPr lang="ru-RU"/>
        </a:p>
      </dgm:t>
    </dgm:pt>
    <dgm:pt modelId="{DDF1299F-4AA9-494C-B852-15700F63BA73}" type="sibTrans" cxnId="{27FF60A1-6748-4EBD-8843-BECB1149247A}">
      <dgm:prSet/>
      <dgm:spPr/>
      <dgm:t>
        <a:bodyPr/>
        <a:lstStyle/>
        <a:p>
          <a:endParaRPr lang="ru-RU"/>
        </a:p>
      </dgm:t>
    </dgm:pt>
    <dgm:pt modelId="{067E33C3-4650-42C0-AF8E-78BB3BD4034C}">
      <dgm:prSet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</a:t>
          </a:r>
          <a:r>
            <a:rPr lang="ru-RU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професори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ru-RU" sz="1600" dirty="0"/>
            <a:t>(в т. ч. один член-</a:t>
          </a:r>
          <a:r>
            <a:rPr lang="ru-RU" sz="1600" dirty="0" err="1"/>
            <a:t>кореспондент</a:t>
          </a:r>
          <a:r>
            <a:rPr lang="ru-RU" sz="1600" dirty="0"/>
            <a:t> НАН </a:t>
          </a:r>
          <a:r>
            <a:rPr lang="ru-RU" sz="1600" dirty="0" err="1"/>
            <a:t>України</a:t>
          </a:r>
          <a:r>
            <a:rPr lang="ru-RU" sz="1600" dirty="0"/>
            <a:t>)</a:t>
          </a:r>
        </a:p>
      </dgm:t>
    </dgm:pt>
    <dgm:pt modelId="{25C15C5E-DEBB-40A9-91C1-41CB60C150A4}" type="parTrans" cxnId="{4377A71D-9FB7-40E1-9026-4911A077FF24}">
      <dgm:prSet/>
      <dgm:spPr/>
      <dgm:t>
        <a:bodyPr/>
        <a:lstStyle/>
        <a:p>
          <a:endParaRPr lang="ru-RU"/>
        </a:p>
      </dgm:t>
    </dgm:pt>
    <dgm:pt modelId="{15CD1CF1-2F64-4D66-BD4F-B7EFA130A820}" type="sibTrans" cxnId="{4377A71D-9FB7-40E1-9026-4911A077FF24}">
      <dgm:prSet/>
      <dgm:spPr/>
      <dgm:t>
        <a:bodyPr/>
        <a:lstStyle/>
        <a:p>
          <a:endParaRPr lang="ru-RU"/>
        </a:p>
      </dgm:t>
    </dgm:pt>
    <dgm:pt modelId="{6BD55151-1220-4CE5-85DE-0F42B9C6A64E}">
      <dgm:prSet/>
      <dgm:spPr/>
      <dgm:t>
        <a:bodyPr/>
        <a:lstStyle/>
        <a:p>
          <a:r>
            <a:rPr lang="ru-RU" dirty="0"/>
            <a:t>До співпраці залучаємо працівників академічних установ, зокрема Інституту літератури імені Т. Г. </a:t>
          </a:r>
          <a:r>
            <a:rPr lang="ru-RU" dirty="0" err="1"/>
            <a:t>Шевченка</a:t>
          </a:r>
          <a:r>
            <a:rPr lang="ru-RU" dirty="0"/>
            <a:t> НАН </a:t>
          </a:r>
          <a:r>
            <a:rPr lang="ru-RU" dirty="0" err="1"/>
            <a:t>України</a:t>
          </a:r>
          <a:r>
            <a:rPr lang="ru-RU" dirty="0"/>
            <a:t>, ДУ «</a:t>
          </a:r>
          <a:r>
            <a:rPr lang="ru-RU" dirty="0" err="1"/>
            <a:t>Інститут</a:t>
          </a:r>
          <a:r>
            <a:rPr lang="ru-RU" dirty="0"/>
            <a:t> </a:t>
          </a:r>
          <a:r>
            <a:rPr lang="ru-RU" dirty="0" err="1"/>
            <a:t>Івана</a:t>
          </a:r>
          <a:r>
            <a:rPr lang="ru-RU" dirty="0"/>
            <a:t> Франка» НАН </a:t>
          </a:r>
          <a:r>
            <a:rPr lang="ru-RU" dirty="0" err="1"/>
            <a:t>України</a:t>
          </a:r>
          <a:r>
            <a:rPr lang="ru-RU" dirty="0"/>
            <a:t>, знаних американських, польських, німецьких, чеських учених. Значний вклад у розбудову катедри вніс перший завідувач один член-кореспондент НАН України Микола Ільницький. Наші викладачі постійно підвищують рівень своєї кваліфікації в університетських центрах США, Німеччини, Австрії, Польщі, Чехії, вищих школах та академічних установах України.</a:t>
          </a:r>
        </a:p>
      </dgm:t>
    </dgm:pt>
    <dgm:pt modelId="{4EC1FABD-6DCA-4D81-AC08-86F83C59A335}" type="parTrans" cxnId="{545D9579-2692-41A5-91AB-EB54AEAA45D4}">
      <dgm:prSet/>
      <dgm:spPr/>
      <dgm:t>
        <a:bodyPr/>
        <a:lstStyle/>
        <a:p>
          <a:endParaRPr lang="ru-RU"/>
        </a:p>
      </dgm:t>
    </dgm:pt>
    <dgm:pt modelId="{E411E2D7-BF90-44BF-82D3-86EC31AC5779}" type="sibTrans" cxnId="{545D9579-2692-41A5-91AB-EB54AEAA45D4}">
      <dgm:prSet/>
      <dgm:spPr/>
      <dgm:t>
        <a:bodyPr/>
        <a:lstStyle/>
        <a:p>
          <a:endParaRPr lang="ru-RU"/>
        </a:p>
      </dgm:t>
    </dgm:pt>
    <dgm:pt modelId="{8A8D5701-153C-466C-AD9D-8A269CB9DC48}" type="pres">
      <dgm:prSet presAssocID="{91D65FB1-1623-4E86-B84B-B25E7FD4365F}" presName="Name0" presStyleCnt="0">
        <dgm:presLayoutVars>
          <dgm:dir/>
          <dgm:animLvl val="lvl"/>
          <dgm:resizeHandles val="exact"/>
        </dgm:presLayoutVars>
      </dgm:prSet>
      <dgm:spPr/>
    </dgm:pt>
    <dgm:pt modelId="{303F0E6F-8DF8-446F-9633-C504DBD3841E}" type="pres">
      <dgm:prSet presAssocID="{991AD647-910B-4CFD-BC6E-32F6828457D9}" presName="Name8" presStyleCnt="0"/>
      <dgm:spPr/>
    </dgm:pt>
    <dgm:pt modelId="{4FCD1C4E-E270-4852-B508-1D817E6DF2A4}" type="pres">
      <dgm:prSet presAssocID="{991AD647-910B-4CFD-BC6E-32F6828457D9}" presName="level" presStyleLbl="node1" presStyleIdx="0" presStyleCnt="4" custScaleX="215297" custScaleY="102924" custLinFactNeighborX="-628" custLinFactNeighborY="4663">
        <dgm:presLayoutVars>
          <dgm:chMax val="1"/>
          <dgm:bulletEnabled val="1"/>
        </dgm:presLayoutVars>
      </dgm:prSet>
      <dgm:spPr>
        <a:prstGeom prst="flowChartPunchedTape">
          <a:avLst/>
        </a:prstGeom>
      </dgm:spPr>
    </dgm:pt>
    <dgm:pt modelId="{F4EA148D-D4FA-422C-9AAD-9078DCF4EB42}" type="pres">
      <dgm:prSet presAssocID="{991AD647-910B-4CFD-BC6E-32F6828457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BE7C7F2-D166-42DD-92E3-42BEBB8D4AF0}" type="pres">
      <dgm:prSet presAssocID="{067E33C3-4650-42C0-AF8E-78BB3BD4034C}" presName="Name8" presStyleCnt="0"/>
      <dgm:spPr/>
    </dgm:pt>
    <dgm:pt modelId="{1C5254DF-4DCE-45C0-A01C-094B7D5D40F6}" type="pres">
      <dgm:prSet presAssocID="{067E33C3-4650-42C0-AF8E-78BB3BD4034C}" presName="level" presStyleLbl="node1" presStyleIdx="1" presStyleCnt="4" custLinFactNeighborX="-1415" custLinFactNeighborY="-11569">
        <dgm:presLayoutVars>
          <dgm:chMax val="1"/>
          <dgm:bulletEnabled val="1"/>
        </dgm:presLayoutVars>
      </dgm:prSet>
      <dgm:spPr/>
    </dgm:pt>
    <dgm:pt modelId="{3EED00CF-9FEA-4BAF-94E6-522EC9207C8F}" type="pres">
      <dgm:prSet presAssocID="{067E33C3-4650-42C0-AF8E-78BB3BD4034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9FB0CB0-C0B8-47B4-9641-09D6908F4295}" type="pres">
      <dgm:prSet presAssocID="{B583EADC-4977-4CC3-B315-E05CE2AED627}" presName="Name8" presStyleCnt="0"/>
      <dgm:spPr/>
    </dgm:pt>
    <dgm:pt modelId="{25D31E1D-248B-43CA-953B-94C849DBE647}" type="pres">
      <dgm:prSet presAssocID="{B583EADC-4977-4CC3-B315-E05CE2AED627}" presName="level" presStyleLbl="node1" presStyleIdx="2" presStyleCnt="4" custScaleX="96962" custScaleY="41486" custLinFactNeighborX="-3241" custLinFactNeighborY="-6758">
        <dgm:presLayoutVars>
          <dgm:chMax val="1"/>
          <dgm:bulletEnabled val="1"/>
        </dgm:presLayoutVars>
      </dgm:prSet>
      <dgm:spPr/>
    </dgm:pt>
    <dgm:pt modelId="{806D5EC0-C307-4A69-9F02-339039BD6FCC}" type="pres">
      <dgm:prSet presAssocID="{B583EADC-4977-4CC3-B315-E05CE2AED62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F289BA-BEA0-4CE3-A3A0-21FBC902FE64}" type="pres">
      <dgm:prSet presAssocID="{6BD55151-1220-4CE5-85DE-0F42B9C6A64E}" presName="Name8" presStyleCnt="0"/>
      <dgm:spPr/>
    </dgm:pt>
    <dgm:pt modelId="{A35D77DA-504D-4C7C-99E2-6A1C0049BEC6}" type="pres">
      <dgm:prSet presAssocID="{6BD55151-1220-4CE5-85DE-0F42B9C6A64E}" presName="level" presStyleLbl="node1" presStyleIdx="3" presStyleCnt="4" custLinFactNeighborX="-2300" custLinFactNeighborY="-3108">
        <dgm:presLayoutVars>
          <dgm:chMax val="1"/>
          <dgm:bulletEnabled val="1"/>
        </dgm:presLayoutVars>
      </dgm:prSet>
      <dgm:spPr/>
    </dgm:pt>
    <dgm:pt modelId="{783955B8-1870-4ADB-A714-152B2E7A71E0}" type="pres">
      <dgm:prSet presAssocID="{6BD55151-1220-4CE5-85DE-0F42B9C6A64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39A7708-F075-42B0-BF54-CB48035FEE45}" type="presOf" srcId="{991AD647-910B-4CFD-BC6E-32F6828457D9}" destId="{4FCD1C4E-E270-4852-B508-1D817E6DF2A4}" srcOrd="0" destOrd="0" presId="urn:microsoft.com/office/officeart/2005/8/layout/pyramid1"/>
    <dgm:cxn modelId="{4377A71D-9FB7-40E1-9026-4911A077FF24}" srcId="{91D65FB1-1623-4E86-B84B-B25E7FD4365F}" destId="{067E33C3-4650-42C0-AF8E-78BB3BD4034C}" srcOrd="1" destOrd="0" parTransId="{25C15C5E-DEBB-40A9-91C1-41CB60C150A4}" sibTransId="{15CD1CF1-2F64-4D66-BD4F-B7EFA130A820}"/>
    <dgm:cxn modelId="{56450924-94ED-4012-833B-C5224FA01B1E}" type="presOf" srcId="{6BD55151-1220-4CE5-85DE-0F42B9C6A64E}" destId="{A35D77DA-504D-4C7C-99E2-6A1C0049BEC6}" srcOrd="0" destOrd="0" presId="urn:microsoft.com/office/officeart/2005/8/layout/pyramid1"/>
    <dgm:cxn modelId="{DF1B7632-FDDE-456D-BFA4-AE29BD245820}" type="presOf" srcId="{991AD647-910B-4CFD-BC6E-32F6828457D9}" destId="{F4EA148D-D4FA-422C-9AAD-9078DCF4EB42}" srcOrd="1" destOrd="0" presId="urn:microsoft.com/office/officeart/2005/8/layout/pyramid1"/>
    <dgm:cxn modelId="{3F92EA3A-5DAF-4439-A9DF-31DFB4A4D9AB}" type="presOf" srcId="{067E33C3-4650-42C0-AF8E-78BB3BD4034C}" destId="{1C5254DF-4DCE-45C0-A01C-094B7D5D40F6}" srcOrd="0" destOrd="0" presId="urn:microsoft.com/office/officeart/2005/8/layout/pyramid1"/>
    <dgm:cxn modelId="{E76CFA6B-4AD0-47A7-8250-9C4E591A44AE}" type="presOf" srcId="{B583EADC-4977-4CC3-B315-E05CE2AED627}" destId="{25D31E1D-248B-43CA-953B-94C849DBE647}" srcOrd="0" destOrd="0" presId="urn:microsoft.com/office/officeart/2005/8/layout/pyramid1"/>
    <dgm:cxn modelId="{545D9579-2692-41A5-91AB-EB54AEAA45D4}" srcId="{91D65FB1-1623-4E86-B84B-B25E7FD4365F}" destId="{6BD55151-1220-4CE5-85DE-0F42B9C6A64E}" srcOrd="3" destOrd="0" parTransId="{4EC1FABD-6DCA-4D81-AC08-86F83C59A335}" sibTransId="{E411E2D7-BF90-44BF-82D3-86EC31AC5779}"/>
    <dgm:cxn modelId="{41E73C9B-06D9-4F04-9E2E-CC80900E0509}" type="presOf" srcId="{91D65FB1-1623-4E86-B84B-B25E7FD4365F}" destId="{8A8D5701-153C-466C-AD9D-8A269CB9DC48}" srcOrd="0" destOrd="0" presId="urn:microsoft.com/office/officeart/2005/8/layout/pyramid1"/>
    <dgm:cxn modelId="{27FF60A1-6748-4EBD-8843-BECB1149247A}" srcId="{91D65FB1-1623-4E86-B84B-B25E7FD4365F}" destId="{B583EADC-4977-4CC3-B315-E05CE2AED627}" srcOrd="2" destOrd="0" parTransId="{3B2D45D6-7D7C-43AC-9BAF-A25BCA98C27F}" sibTransId="{DDF1299F-4AA9-494C-B852-15700F63BA73}"/>
    <dgm:cxn modelId="{B8459DBC-2470-4696-95D0-E05EAF6AA027}" type="presOf" srcId="{B583EADC-4977-4CC3-B315-E05CE2AED627}" destId="{806D5EC0-C307-4A69-9F02-339039BD6FCC}" srcOrd="1" destOrd="0" presId="urn:microsoft.com/office/officeart/2005/8/layout/pyramid1"/>
    <dgm:cxn modelId="{586BFFC0-96F4-4191-A376-656368BE1D1A}" type="presOf" srcId="{6BD55151-1220-4CE5-85DE-0F42B9C6A64E}" destId="{783955B8-1870-4ADB-A714-152B2E7A71E0}" srcOrd="1" destOrd="0" presId="urn:microsoft.com/office/officeart/2005/8/layout/pyramid1"/>
    <dgm:cxn modelId="{9E15F8C2-87E3-43DD-A9D6-C24D074E1E7C}" srcId="{91D65FB1-1623-4E86-B84B-B25E7FD4365F}" destId="{991AD647-910B-4CFD-BC6E-32F6828457D9}" srcOrd="0" destOrd="0" parTransId="{B64635A3-5E16-4A8B-8A09-5E8B1930081E}" sibTransId="{84849EE1-E18B-4ED4-8D78-583442D9987C}"/>
    <dgm:cxn modelId="{861C7DEE-6DB6-4FF5-8B6A-C1CF05C47378}" type="presOf" srcId="{067E33C3-4650-42C0-AF8E-78BB3BD4034C}" destId="{3EED00CF-9FEA-4BAF-94E6-522EC9207C8F}" srcOrd="1" destOrd="0" presId="urn:microsoft.com/office/officeart/2005/8/layout/pyramid1"/>
    <dgm:cxn modelId="{C8D0DA57-D3B3-4A20-A395-5990FA84AA88}" type="presParOf" srcId="{8A8D5701-153C-466C-AD9D-8A269CB9DC48}" destId="{303F0E6F-8DF8-446F-9633-C504DBD3841E}" srcOrd="0" destOrd="0" presId="urn:microsoft.com/office/officeart/2005/8/layout/pyramid1"/>
    <dgm:cxn modelId="{AF5EF008-C520-4721-8C97-C3AF761203B5}" type="presParOf" srcId="{303F0E6F-8DF8-446F-9633-C504DBD3841E}" destId="{4FCD1C4E-E270-4852-B508-1D817E6DF2A4}" srcOrd="0" destOrd="0" presId="urn:microsoft.com/office/officeart/2005/8/layout/pyramid1"/>
    <dgm:cxn modelId="{C1374E15-6731-408B-9E89-210305C7233B}" type="presParOf" srcId="{303F0E6F-8DF8-446F-9633-C504DBD3841E}" destId="{F4EA148D-D4FA-422C-9AAD-9078DCF4EB42}" srcOrd="1" destOrd="0" presId="urn:microsoft.com/office/officeart/2005/8/layout/pyramid1"/>
    <dgm:cxn modelId="{BAA10466-639F-4C2D-B323-1818166621A2}" type="presParOf" srcId="{8A8D5701-153C-466C-AD9D-8A269CB9DC48}" destId="{ABE7C7F2-D166-42DD-92E3-42BEBB8D4AF0}" srcOrd="1" destOrd="0" presId="urn:microsoft.com/office/officeart/2005/8/layout/pyramid1"/>
    <dgm:cxn modelId="{67F9D4CE-5C71-4C59-AF0C-7F14070961DA}" type="presParOf" srcId="{ABE7C7F2-D166-42DD-92E3-42BEBB8D4AF0}" destId="{1C5254DF-4DCE-45C0-A01C-094B7D5D40F6}" srcOrd="0" destOrd="0" presId="urn:microsoft.com/office/officeart/2005/8/layout/pyramid1"/>
    <dgm:cxn modelId="{41918118-9B30-4FC5-9756-2B91AD66112B}" type="presParOf" srcId="{ABE7C7F2-D166-42DD-92E3-42BEBB8D4AF0}" destId="{3EED00CF-9FEA-4BAF-94E6-522EC9207C8F}" srcOrd="1" destOrd="0" presId="urn:microsoft.com/office/officeart/2005/8/layout/pyramid1"/>
    <dgm:cxn modelId="{CF88056E-832D-4F26-864E-EBF98887AA7F}" type="presParOf" srcId="{8A8D5701-153C-466C-AD9D-8A269CB9DC48}" destId="{D9FB0CB0-C0B8-47B4-9641-09D6908F4295}" srcOrd="2" destOrd="0" presId="urn:microsoft.com/office/officeart/2005/8/layout/pyramid1"/>
    <dgm:cxn modelId="{ED9D8939-334E-4D27-95FF-A5D1A960FC2D}" type="presParOf" srcId="{D9FB0CB0-C0B8-47B4-9641-09D6908F4295}" destId="{25D31E1D-248B-43CA-953B-94C849DBE647}" srcOrd="0" destOrd="0" presId="urn:microsoft.com/office/officeart/2005/8/layout/pyramid1"/>
    <dgm:cxn modelId="{9BAB1F53-2C3A-482D-A827-0F2C3365B30B}" type="presParOf" srcId="{D9FB0CB0-C0B8-47B4-9641-09D6908F4295}" destId="{806D5EC0-C307-4A69-9F02-339039BD6FCC}" srcOrd="1" destOrd="0" presId="urn:microsoft.com/office/officeart/2005/8/layout/pyramid1"/>
    <dgm:cxn modelId="{F355176B-D623-4219-A3C5-A3CD9CB33B1B}" type="presParOf" srcId="{8A8D5701-153C-466C-AD9D-8A269CB9DC48}" destId="{30F289BA-BEA0-4CE3-A3A0-21FBC902FE64}" srcOrd="3" destOrd="0" presId="urn:microsoft.com/office/officeart/2005/8/layout/pyramid1"/>
    <dgm:cxn modelId="{B902E768-BA1D-4A1B-B7B4-57633E8A5728}" type="presParOf" srcId="{30F289BA-BEA0-4CE3-A3A0-21FBC902FE64}" destId="{A35D77DA-504D-4C7C-99E2-6A1C0049BEC6}" srcOrd="0" destOrd="0" presId="urn:microsoft.com/office/officeart/2005/8/layout/pyramid1"/>
    <dgm:cxn modelId="{FB40686E-D285-4BB6-873B-ED7D947BB06C}" type="presParOf" srcId="{30F289BA-BEA0-4CE3-A3A0-21FBC902FE64}" destId="{783955B8-1870-4ADB-A714-152B2E7A71E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07C21-D323-477C-97E3-994603A21AB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0173AA-159F-4F23-B8FD-F2495D26F8F1}">
      <dgm:prSet/>
      <dgm:spPr/>
      <dgm:t>
        <a:bodyPr/>
        <a:lstStyle/>
        <a:p>
          <a:pPr rtl="0"/>
          <a:r>
            <a:rPr lang="uk-UA" dirty="0"/>
            <a:t>Катедра забезпечує читання теоретичних та компаративістичних дисциплін на усіх спеціальностях філологічного факультету. Готуємо фахівців </a:t>
          </a:r>
          <a:r>
            <a:rPr lang="uk-UA" dirty="0" err="1"/>
            <a:t>бакалаврату</a:t>
          </a:r>
          <a:r>
            <a:rPr lang="uk-UA" dirty="0"/>
            <a:t> та магістратури зі спеціалізації «літературна творчість» (спеціальність українська мова та література). </a:t>
          </a:r>
        </a:p>
        <a:p>
          <a:pPr rtl="0"/>
          <a:r>
            <a:rPr lang="uk-UA" dirty="0"/>
            <a:t>Наші випускники, зокрема магістерської програми, працюють у різних установах вищої та середньої освіти, культурологічних центрах, видавництвах України та зарубіжжя. </a:t>
          </a:r>
          <a:endParaRPr lang="ru-RU" dirty="0"/>
        </a:p>
      </dgm:t>
    </dgm:pt>
    <dgm:pt modelId="{7D470A2A-D72B-469E-9304-7E3E33CE9C4F}" type="parTrans" cxnId="{4F6D3C21-1CC1-4BB5-9CC7-F8123147A10C}">
      <dgm:prSet/>
      <dgm:spPr/>
      <dgm:t>
        <a:bodyPr/>
        <a:lstStyle/>
        <a:p>
          <a:endParaRPr lang="ru-RU"/>
        </a:p>
      </dgm:t>
    </dgm:pt>
    <dgm:pt modelId="{8436E8F7-86FA-4B4C-BCC7-F3FA6AB0ABCC}" type="sibTrans" cxnId="{4F6D3C21-1CC1-4BB5-9CC7-F8123147A10C}">
      <dgm:prSet/>
      <dgm:spPr/>
      <dgm:t>
        <a:bodyPr/>
        <a:lstStyle/>
        <a:p>
          <a:endParaRPr lang="ru-RU"/>
        </a:p>
      </dgm:t>
    </dgm:pt>
    <dgm:pt modelId="{2FABFE71-7C04-4723-82DD-1C3AE9D3DBC9}" type="pres">
      <dgm:prSet presAssocID="{9FE07C21-D323-477C-97E3-994603A21AB6}" presName="CompostProcess" presStyleCnt="0">
        <dgm:presLayoutVars>
          <dgm:dir/>
          <dgm:resizeHandles val="exact"/>
        </dgm:presLayoutVars>
      </dgm:prSet>
      <dgm:spPr/>
    </dgm:pt>
    <dgm:pt modelId="{B6A7D0D1-7E23-42C0-AC5C-384CEF4F4CE9}" type="pres">
      <dgm:prSet presAssocID="{9FE07C21-D323-477C-97E3-994603A21AB6}" presName="arrow" presStyleLbl="bgShp" presStyleIdx="0" presStyleCnt="1"/>
      <dgm:spPr/>
    </dgm:pt>
    <dgm:pt modelId="{6CFEACB3-BA5F-4C06-A261-6E93488C3F7C}" type="pres">
      <dgm:prSet presAssocID="{9FE07C21-D323-477C-97E3-994603A21AB6}" presName="linearProcess" presStyleCnt="0"/>
      <dgm:spPr/>
    </dgm:pt>
    <dgm:pt modelId="{9162271C-378D-4DD6-BDF5-AB7B44098E0E}" type="pres">
      <dgm:prSet presAssocID="{CA0173AA-159F-4F23-B8FD-F2495D26F8F1}" presName="textNode" presStyleLbl="node1" presStyleIdx="0" presStyleCnt="1" custScaleX="131592" custScaleY="170850">
        <dgm:presLayoutVars>
          <dgm:bulletEnabled val="1"/>
        </dgm:presLayoutVars>
      </dgm:prSet>
      <dgm:spPr/>
    </dgm:pt>
  </dgm:ptLst>
  <dgm:cxnLst>
    <dgm:cxn modelId="{4F6D3C21-1CC1-4BB5-9CC7-F8123147A10C}" srcId="{9FE07C21-D323-477C-97E3-994603A21AB6}" destId="{CA0173AA-159F-4F23-B8FD-F2495D26F8F1}" srcOrd="0" destOrd="0" parTransId="{7D470A2A-D72B-469E-9304-7E3E33CE9C4F}" sibTransId="{8436E8F7-86FA-4B4C-BCC7-F3FA6AB0ABCC}"/>
    <dgm:cxn modelId="{3C37FC74-8BD9-4E41-965A-684387F702A2}" type="presOf" srcId="{9FE07C21-D323-477C-97E3-994603A21AB6}" destId="{2FABFE71-7C04-4723-82DD-1C3AE9D3DBC9}" srcOrd="0" destOrd="0" presId="urn:microsoft.com/office/officeart/2005/8/layout/hProcess9"/>
    <dgm:cxn modelId="{43BE1A94-A512-456D-BAEF-29E0ED946D9F}" type="presOf" srcId="{CA0173AA-159F-4F23-B8FD-F2495D26F8F1}" destId="{9162271C-378D-4DD6-BDF5-AB7B44098E0E}" srcOrd="0" destOrd="0" presId="urn:microsoft.com/office/officeart/2005/8/layout/hProcess9"/>
    <dgm:cxn modelId="{7FCE48FC-CA52-45E8-BE6C-F8EE7CE285B3}" type="presParOf" srcId="{2FABFE71-7C04-4723-82DD-1C3AE9D3DBC9}" destId="{B6A7D0D1-7E23-42C0-AC5C-384CEF4F4CE9}" srcOrd="0" destOrd="0" presId="urn:microsoft.com/office/officeart/2005/8/layout/hProcess9"/>
    <dgm:cxn modelId="{4BE0BCF3-37D3-4037-A5C9-AFFB67512EAD}" type="presParOf" srcId="{2FABFE71-7C04-4723-82DD-1C3AE9D3DBC9}" destId="{6CFEACB3-BA5F-4C06-A261-6E93488C3F7C}" srcOrd="1" destOrd="0" presId="urn:microsoft.com/office/officeart/2005/8/layout/hProcess9"/>
    <dgm:cxn modelId="{4C2B7F9A-C5D9-4D9D-8B5F-510FE5A3EE78}" type="presParOf" srcId="{6CFEACB3-BA5F-4C06-A261-6E93488C3F7C}" destId="{9162271C-378D-4DD6-BDF5-AB7B44098E0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07C21-D323-477C-97E3-994603A21AB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35ED76-37A1-4C8D-8809-AABCE182C5C0}">
      <dgm:prSet/>
      <dgm:spPr/>
      <dgm:t>
        <a:bodyPr/>
        <a:lstStyle/>
        <a:p>
          <a:r>
            <a:rPr lang="ru-RU" dirty="0" err="1"/>
            <a:t>Катедра</a:t>
          </a:r>
          <a:r>
            <a:rPr lang="ru-RU" dirty="0"/>
            <a:t> </a:t>
          </a:r>
          <a:r>
            <a:rPr lang="ru-RU" dirty="0" err="1"/>
            <a:t>забезпечує</a:t>
          </a:r>
          <a:r>
            <a:rPr lang="ru-RU" dirty="0"/>
            <a:t> </a:t>
          </a:r>
          <a:r>
            <a:rPr lang="ru-RU" dirty="0" err="1"/>
            <a:t>читання</a:t>
          </a:r>
          <a:r>
            <a:rPr lang="ru-RU" dirty="0"/>
            <a:t> таких </a:t>
          </a:r>
          <a:r>
            <a:rPr lang="ru-RU" dirty="0" err="1"/>
            <a:t>курсів</a:t>
          </a:r>
          <a:r>
            <a:rPr lang="ru-RU" dirty="0"/>
            <a:t>:</a:t>
          </a:r>
        </a:p>
      </dgm:t>
    </dgm:pt>
    <dgm:pt modelId="{F711049B-A4ED-4E7E-9257-0E3B8EADDF65}" type="parTrans" cxnId="{8FF5ED6E-271D-4CD4-8245-E197002F5B8F}">
      <dgm:prSet/>
      <dgm:spPr/>
      <dgm:t>
        <a:bodyPr/>
        <a:lstStyle/>
        <a:p>
          <a:endParaRPr lang="ru-RU"/>
        </a:p>
      </dgm:t>
    </dgm:pt>
    <dgm:pt modelId="{4F9CA7F9-F01E-41BA-8E10-42B734D99B62}" type="sibTrans" cxnId="{8FF5ED6E-271D-4CD4-8245-E197002F5B8F}">
      <dgm:prSet/>
      <dgm:spPr/>
      <dgm:t>
        <a:bodyPr/>
        <a:lstStyle/>
        <a:p>
          <a:endParaRPr lang="ru-RU"/>
        </a:p>
      </dgm:t>
    </dgm:pt>
    <dgm:pt modelId="{2FABFE71-7C04-4723-82DD-1C3AE9D3DBC9}" type="pres">
      <dgm:prSet presAssocID="{9FE07C21-D323-477C-97E3-994603A21AB6}" presName="CompostProcess" presStyleCnt="0">
        <dgm:presLayoutVars>
          <dgm:dir/>
          <dgm:resizeHandles val="exact"/>
        </dgm:presLayoutVars>
      </dgm:prSet>
      <dgm:spPr/>
    </dgm:pt>
    <dgm:pt modelId="{B6A7D0D1-7E23-42C0-AC5C-384CEF4F4CE9}" type="pres">
      <dgm:prSet presAssocID="{9FE07C21-D323-477C-97E3-994603A21AB6}" presName="arrow" presStyleLbl="bgShp" presStyleIdx="0" presStyleCnt="1" custLinFactNeighborX="2432" custLinFactNeighborY="-23634"/>
      <dgm:spPr/>
    </dgm:pt>
    <dgm:pt modelId="{6CFEACB3-BA5F-4C06-A261-6E93488C3F7C}" type="pres">
      <dgm:prSet presAssocID="{9FE07C21-D323-477C-97E3-994603A21AB6}" presName="linearProcess" presStyleCnt="0"/>
      <dgm:spPr/>
    </dgm:pt>
    <dgm:pt modelId="{2B870B91-C40E-4B10-9009-2532C886F9AD}" type="pres">
      <dgm:prSet presAssocID="{1735ED76-37A1-4C8D-8809-AABCE182C5C0}" presName="textNode" presStyleLbl="node1" presStyleIdx="0" presStyleCnt="1" custLinFactY="-55074" custLinFactNeighborX="31372" custLinFactNeighborY="-100000">
        <dgm:presLayoutVars>
          <dgm:bulletEnabled val="1"/>
        </dgm:presLayoutVars>
      </dgm:prSet>
      <dgm:spPr/>
    </dgm:pt>
  </dgm:ptLst>
  <dgm:cxnLst>
    <dgm:cxn modelId="{8FF5ED6E-271D-4CD4-8245-E197002F5B8F}" srcId="{9FE07C21-D323-477C-97E3-994603A21AB6}" destId="{1735ED76-37A1-4C8D-8809-AABCE182C5C0}" srcOrd="0" destOrd="0" parTransId="{F711049B-A4ED-4E7E-9257-0E3B8EADDF65}" sibTransId="{4F9CA7F9-F01E-41BA-8E10-42B734D99B62}"/>
    <dgm:cxn modelId="{3C37FC74-8BD9-4E41-965A-684387F702A2}" type="presOf" srcId="{9FE07C21-D323-477C-97E3-994603A21AB6}" destId="{2FABFE71-7C04-4723-82DD-1C3AE9D3DBC9}" srcOrd="0" destOrd="0" presId="urn:microsoft.com/office/officeart/2005/8/layout/hProcess9"/>
    <dgm:cxn modelId="{D884A1C6-C36B-4A78-BDC0-9F54D46E745D}" type="presOf" srcId="{1735ED76-37A1-4C8D-8809-AABCE182C5C0}" destId="{2B870B91-C40E-4B10-9009-2532C886F9AD}" srcOrd="0" destOrd="0" presId="urn:microsoft.com/office/officeart/2005/8/layout/hProcess9"/>
    <dgm:cxn modelId="{7FCE48FC-CA52-45E8-BE6C-F8EE7CE285B3}" type="presParOf" srcId="{2FABFE71-7C04-4723-82DD-1C3AE9D3DBC9}" destId="{B6A7D0D1-7E23-42C0-AC5C-384CEF4F4CE9}" srcOrd="0" destOrd="0" presId="urn:microsoft.com/office/officeart/2005/8/layout/hProcess9"/>
    <dgm:cxn modelId="{4BE0BCF3-37D3-4037-A5C9-AFFB67512EAD}" type="presParOf" srcId="{2FABFE71-7C04-4723-82DD-1C3AE9D3DBC9}" destId="{6CFEACB3-BA5F-4C06-A261-6E93488C3F7C}" srcOrd="1" destOrd="0" presId="urn:microsoft.com/office/officeart/2005/8/layout/hProcess9"/>
    <dgm:cxn modelId="{3DDFA49D-580C-400D-929E-DA5C65C3DBBF}" type="presParOf" srcId="{6CFEACB3-BA5F-4C06-A261-6E93488C3F7C}" destId="{2B870B91-C40E-4B10-9009-2532C886F9A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0EC5F2-ED68-476D-9118-6EB12AB1172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9324FE-6C80-46A9-94D6-162065DEC240}">
      <dgm:prSet custT="1"/>
      <dgm:spPr/>
      <dgm:t>
        <a:bodyPr/>
        <a:lstStyle/>
        <a:p>
          <a:pPr rtl="0"/>
          <a:r>
            <a:rPr lang="uk-UA" sz="1400" b="1" dirty="0"/>
            <a:t>вступ до літературознавства – на усіх напрямах підготовки філологічного факультету</a:t>
          </a:r>
          <a:endParaRPr lang="ru-RU" sz="1400" b="1" dirty="0"/>
        </a:p>
      </dgm:t>
    </dgm:pt>
    <dgm:pt modelId="{02D4CFD7-3D6A-4CBC-A814-AB0CA81CEFCE}" type="parTrans" cxnId="{1B130477-9346-4B71-B1BC-10F38A0B562F}">
      <dgm:prSet/>
      <dgm:spPr/>
      <dgm:t>
        <a:bodyPr/>
        <a:lstStyle/>
        <a:p>
          <a:endParaRPr lang="ru-RU" sz="1400" b="1"/>
        </a:p>
      </dgm:t>
    </dgm:pt>
    <dgm:pt modelId="{8D9E4606-F654-422E-BD8E-2648AAA9E3B7}" type="sibTrans" cxnId="{1B130477-9346-4B71-B1BC-10F38A0B562F}">
      <dgm:prSet/>
      <dgm:spPr/>
      <dgm:t>
        <a:bodyPr/>
        <a:lstStyle/>
        <a:p>
          <a:endParaRPr lang="ru-RU" sz="1400" b="1"/>
        </a:p>
      </dgm:t>
    </dgm:pt>
    <dgm:pt modelId="{8B2971C2-D3C1-4A45-97CD-47B3FAA1340F}">
      <dgm:prSet custT="1"/>
      <dgm:spPr/>
      <dgm:t>
        <a:bodyPr/>
        <a:lstStyle/>
        <a:p>
          <a:pPr rtl="0"/>
          <a:r>
            <a:rPr lang="uk-UA" sz="1400" b="1" dirty="0"/>
            <a:t>теорія літератури - на усіх напрямах підготовки філологічного факультету (в т. ч. англійською мовою)</a:t>
          </a:r>
          <a:endParaRPr lang="ru-RU" sz="1400" b="1" dirty="0"/>
        </a:p>
      </dgm:t>
    </dgm:pt>
    <dgm:pt modelId="{85FB4360-BBED-47E5-B68B-4E6B51CB62F9}" type="parTrans" cxnId="{71256911-90F7-4E97-AA21-CCE5AA532054}">
      <dgm:prSet/>
      <dgm:spPr/>
      <dgm:t>
        <a:bodyPr/>
        <a:lstStyle/>
        <a:p>
          <a:endParaRPr lang="ru-RU" sz="1400" b="1"/>
        </a:p>
      </dgm:t>
    </dgm:pt>
    <dgm:pt modelId="{442DCBB5-6FAE-462E-BB94-DBDA8670DE87}" type="sibTrans" cxnId="{71256911-90F7-4E97-AA21-CCE5AA532054}">
      <dgm:prSet/>
      <dgm:spPr/>
      <dgm:t>
        <a:bodyPr/>
        <a:lstStyle/>
        <a:p>
          <a:endParaRPr lang="ru-RU" sz="1400" b="1"/>
        </a:p>
      </dgm:t>
    </dgm:pt>
    <dgm:pt modelId="{215E9CDA-92AF-48BF-852D-C3E3C07E92B6}">
      <dgm:prSet custT="1"/>
      <dgm:spPr/>
      <dgm:t>
        <a:bodyPr/>
        <a:lstStyle/>
        <a:p>
          <a:pPr rtl="0"/>
          <a:r>
            <a:rPr lang="uk-UA" sz="1400" b="1" dirty="0"/>
            <a:t>порівняльне літературознавство</a:t>
          </a:r>
          <a:endParaRPr lang="ru-RU" sz="1400" b="1" dirty="0"/>
        </a:p>
      </dgm:t>
    </dgm:pt>
    <dgm:pt modelId="{1CE5BDA7-F9F9-4100-A218-6F6AC1077BC4}" type="parTrans" cxnId="{78C1C969-3154-4B99-846B-DE6D4F2944CC}">
      <dgm:prSet/>
      <dgm:spPr/>
      <dgm:t>
        <a:bodyPr/>
        <a:lstStyle/>
        <a:p>
          <a:endParaRPr lang="ru-RU" sz="1400" b="1"/>
        </a:p>
      </dgm:t>
    </dgm:pt>
    <dgm:pt modelId="{F4C320C3-A464-4DBF-9AB2-A01BD7D0A8D1}" type="sibTrans" cxnId="{78C1C969-3154-4B99-846B-DE6D4F2944CC}">
      <dgm:prSet/>
      <dgm:spPr/>
      <dgm:t>
        <a:bodyPr/>
        <a:lstStyle/>
        <a:p>
          <a:endParaRPr lang="ru-RU" sz="1400" b="1"/>
        </a:p>
      </dgm:t>
    </dgm:pt>
    <dgm:pt modelId="{D9014E9C-AEB0-4043-A55B-96B9DA69FAE4}">
      <dgm:prSet custT="1"/>
      <dgm:spPr/>
      <dgm:t>
        <a:bodyPr/>
        <a:lstStyle/>
        <a:p>
          <a:pPr rtl="0"/>
          <a:r>
            <a:rPr lang="uk-UA" sz="1400" b="1" dirty="0"/>
            <a:t>теорія та історія української критики</a:t>
          </a:r>
          <a:endParaRPr lang="ru-RU" sz="1400" b="1" dirty="0"/>
        </a:p>
      </dgm:t>
    </dgm:pt>
    <dgm:pt modelId="{BB25206A-F8A1-4043-8236-43FCFC28D20D}" type="parTrans" cxnId="{3555C892-5F41-4624-927E-ED681B01FE0F}">
      <dgm:prSet/>
      <dgm:spPr/>
      <dgm:t>
        <a:bodyPr/>
        <a:lstStyle/>
        <a:p>
          <a:endParaRPr lang="ru-RU" sz="1400" b="1"/>
        </a:p>
      </dgm:t>
    </dgm:pt>
    <dgm:pt modelId="{04C0C78D-C434-4BE3-80F2-0558AA02FFAD}" type="sibTrans" cxnId="{3555C892-5F41-4624-927E-ED681B01FE0F}">
      <dgm:prSet/>
      <dgm:spPr/>
      <dgm:t>
        <a:bodyPr/>
        <a:lstStyle/>
        <a:p>
          <a:endParaRPr lang="ru-RU" sz="1400" b="1"/>
        </a:p>
      </dgm:t>
    </dgm:pt>
    <dgm:pt modelId="{8FFFA717-22BC-405C-9BC5-A72BAFAD9B6E}">
      <dgm:prSet custT="1"/>
      <dgm:spPr/>
      <dgm:t>
        <a:bodyPr/>
        <a:lstStyle/>
        <a:p>
          <a:pPr rtl="0"/>
          <a:r>
            <a:rPr lang="uk-UA" sz="1400" b="1" dirty="0"/>
            <a:t>історія українського літературознавства</a:t>
          </a:r>
          <a:endParaRPr lang="ru-RU" sz="1400" b="1" dirty="0"/>
        </a:p>
      </dgm:t>
    </dgm:pt>
    <dgm:pt modelId="{2BA5B586-B80A-457B-B15D-C4FCCB0D8BB5}" type="parTrans" cxnId="{E5DBB132-C797-4BA4-8F9F-64606793FE1F}">
      <dgm:prSet/>
      <dgm:spPr/>
      <dgm:t>
        <a:bodyPr/>
        <a:lstStyle/>
        <a:p>
          <a:endParaRPr lang="ru-RU" sz="1400" b="1"/>
        </a:p>
      </dgm:t>
    </dgm:pt>
    <dgm:pt modelId="{F54EC3F9-FE83-4318-A4B6-0320C802856F}" type="sibTrans" cxnId="{E5DBB132-C797-4BA4-8F9F-64606793FE1F}">
      <dgm:prSet/>
      <dgm:spPr/>
      <dgm:t>
        <a:bodyPr/>
        <a:lstStyle/>
        <a:p>
          <a:endParaRPr lang="ru-RU" sz="1400" b="1"/>
        </a:p>
      </dgm:t>
    </dgm:pt>
    <dgm:pt modelId="{8700F505-FF0B-4286-8E31-81E57FE4FEE1}">
      <dgm:prSet custT="1"/>
      <dgm:spPr/>
      <dgm:t>
        <a:bodyPr/>
        <a:lstStyle/>
        <a:p>
          <a:pPr rtl="0"/>
          <a:r>
            <a:rPr lang="uk-UA" sz="1400" b="1" dirty="0"/>
            <a:t>текстологія</a:t>
          </a:r>
          <a:endParaRPr lang="ru-RU" sz="1400" b="1" dirty="0"/>
        </a:p>
      </dgm:t>
    </dgm:pt>
    <dgm:pt modelId="{82969E62-62B4-4910-8802-1DDDF5E02D1E}" type="parTrans" cxnId="{280D3C26-C4EE-4744-B4D6-238F89E36193}">
      <dgm:prSet/>
      <dgm:spPr/>
      <dgm:t>
        <a:bodyPr/>
        <a:lstStyle/>
        <a:p>
          <a:endParaRPr lang="ru-RU" sz="1400" b="1"/>
        </a:p>
      </dgm:t>
    </dgm:pt>
    <dgm:pt modelId="{B73AC8C1-826B-4080-A10B-6D5FA4356752}" type="sibTrans" cxnId="{280D3C26-C4EE-4744-B4D6-238F89E36193}">
      <dgm:prSet/>
      <dgm:spPr/>
      <dgm:t>
        <a:bodyPr/>
        <a:lstStyle/>
        <a:p>
          <a:endParaRPr lang="ru-RU" sz="1400" b="1"/>
        </a:p>
      </dgm:t>
    </dgm:pt>
    <dgm:pt modelId="{90AB150A-45A5-4A56-ADEE-66B41B4AAB57}">
      <dgm:prSet custT="1"/>
      <dgm:spPr/>
      <dgm:t>
        <a:bodyPr/>
        <a:lstStyle/>
        <a:p>
          <a:pPr rtl="0"/>
          <a:r>
            <a:rPr lang="uk-UA" sz="1400" b="1" dirty="0"/>
            <a:t>Історія літературознавчих </a:t>
          </a:r>
          <a:r>
            <a:rPr lang="uk-UA" sz="1400" b="1" dirty="0" err="1"/>
            <a:t>вчень</a:t>
          </a:r>
          <a:endParaRPr lang="ru-RU" sz="1400" b="1" dirty="0"/>
        </a:p>
      </dgm:t>
    </dgm:pt>
    <dgm:pt modelId="{F8E40A00-9094-4A32-8C42-7DFBCF6CC7B9}" type="parTrans" cxnId="{CD16167F-5947-4DA2-A094-7A2C115D9923}">
      <dgm:prSet/>
      <dgm:spPr/>
      <dgm:t>
        <a:bodyPr/>
        <a:lstStyle/>
        <a:p>
          <a:endParaRPr lang="ru-RU" sz="1400" b="1"/>
        </a:p>
      </dgm:t>
    </dgm:pt>
    <dgm:pt modelId="{80189D27-A8FD-4646-9D20-0F4D1E2D561E}" type="sibTrans" cxnId="{CD16167F-5947-4DA2-A094-7A2C115D9923}">
      <dgm:prSet/>
      <dgm:spPr/>
      <dgm:t>
        <a:bodyPr/>
        <a:lstStyle/>
        <a:p>
          <a:endParaRPr lang="ru-RU" sz="1400" b="1"/>
        </a:p>
      </dgm:t>
    </dgm:pt>
    <dgm:pt modelId="{366A26EA-3D99-4A05-991C-0E16C7879649}">
      <dgm:prSet custT="1"/>
      <dgm:spPr/>
      <dgm:t>
        <a:bodyPr/>
        <a:lstStyle/>
        <a:p>
          <a:pPr rtl="0"/>
          <a:r>
            <a:rPr lang="uk-UA" sz="1400" b="1" dirty="0"/>
            <a:t>антропологія літератури</a:t>
          </a:r>
          <a:endParaRPr lang="ru-RU" sz="1400" b="1" dirty="0"/>
        </a:p>
      </dgm:t>
    </dgm:pt>
    <dgm:pt modelId="{EE649B53-E17A-4962-97EB-77C046487E7B}" type="parTrans" cxnId="{3EBF69A1-EBEF-4912-A648-5B17404EAA37}">
      <dgm:prSet/>
      <dgm:spPr/>
      <dgm:t>
        <a:bodyPr/>
        <a:lstStyle/>
        <a:p>
          <a:endParaRPr lang="ru-RU" sz="1400" b="1"/>
        </a:p>
      </dgm:t>
    </dgm:pt>
    <dgm:pt modelId="{5970077D-9752-4C0C-993D-1794BE7F5B6C}" type="sibTrans" cxnId="{3EBF69A1-EBEF-4912-A648-5B17404EAA37}">
      <dgm:prSet/>
      <dgm:spPr/>
      <dgm:t>
        <a:bodyPr/>
        <a:lstStyle/>
        <a:p>
          <a:endParaRPr lang="ru-RU" sz="1400" b="1"/>
        </a:p>
      </dgm:t>
    </dgm:pt>
    <dgm:pt modelId="{FE31642D-BDA5-4BBB-9A0F-6EA918D82699}">
      <dgm:prSet custT="1"/>
      <dgm:spPr/>
      <dgm:t>
        <a:bodyPr/>
        <a:lstStyle/>
        <a:p>
          <a:pPr rtl="0"/>
          <a:r>
            <a:rPr lang="uk-UA" sz="1400" b="1" dirty="0"/>
            <a:t>перечитування української класики</a:t>
          </a:r>
          <a:endParaRPr lang="ru-RU" sz="1400" b="1" dirty="0"/>
        </a:p>
      </dgm:t>
    </dgm:pt>
    <dgm:pt modelId="{C93CAA3E-E8FD-4FCC-AFF7-3D2C3012A046}" type="parTrans" cxnId="{636CEDE3-6EDE-423F-9EF8-5E48A25DC863}">
      <dgm:prSet/>
      <dgm:spPr/>
      <dgm:t>
        <a:bodyPr/>
        <a:lstStyle/>
        <a:p>
          <a:endParaRPr lang="ru-RU" sz="1400" b="1"/>
        </a:p>
      </dgm:t>
    </dgm:pt>
    <dgm:pt modelId="{C9354B51-DD9D-4BF5-920E-58CA9A1C9D22}" type="sibTrans" cxnId="{636CEDE3-6EDE-423F-9EF8-5E48A25DC863}">
      <dgm:prSet/>
      <dgm:spPr/>
      <dgm:t>
        <a:bodyPr/>
        <a:lstStyle/>
        <a:p>
          <a:endParaRPr lang="ru-RU" sz="1400" b="1"/>
        </a:p>
      </dgm:t>
    </dgm:pt>
    <dgm:pt modelId="{C0AED7FD-F9D2-4A70-AB40-FF9BF8BC660C}">
      <dgm:prSet custT="1"/>
      <dgm:spPr/>
      <dgm:t>
        <a:bodyPr/>
        <a:lstStyle/>
        <a:p>
          <a:pPr rtl="0"/>
          <a:r>
            <a:rPr lang="uk-UA" sz="1400" b="1" dirty="0"/>
            <a:t>динаміка тексту літературного твору</a:t>
          </a:r>
          <a:endParaRPr lang="ru-RU" sz="1400" b="1" dirty="0"/>
        </a:p>
      </dgm:t>
    </dgm:pt>
    <dgm:pt modelId="{35E1FC5F-1344-4EAF-88A3-8CDC3AC74D1B}" type="parTrans" cxnId="{3D5C8838-44AF-4D59-AD56-F31B299FC5F1}">
      <dgm:prSet/>
      <dgm:spPr/>
      <dgm:t>
        <a:bodyPr/>
        <a:lstStyle/>
        <a:p>
          <a:endParaRPr lang="ru-RU" sz="1400" b="1"/>
        </a:p>
      </dgm:t>
    </dgm:pt>
    <dgm:pt modelId="{F1CB2AD0-6969-427D-B04C-2F6F5F8F9CAC}" type="sibTrans" cxnId="{3D5C8838-44AF-4D59-AD56-F31B299FC5F1}">
      <dgm:prSet/>
      <dgm:spPr/>
      <dgm:t>
        <a:bodyPr/>
        <a:lstStyle/>
        <a:p>
          <a:endParaRPr lang="ru-RU" sz="1400" b="1"/>
        </a:p>
      </dgm:t>
    </dgm:pt>
    <dgm:pt modelId="{6FD32BAE-33A1-46F7-8807-29BFD981C5F6}">
      <dgm:prSet custT="1"/>
      <dgm:spPr/>
      <dgm:t>
        <a:bodyPr/>
        <a:lstStyle/>
        <a:p>
          <a:pPr rtl="0"/>
          <a:r>
            <a:rPr lang="uk-UA" sz="1400" b="1" dirty="0"/>
            <a:t>історіографія українського літературознавства</a:t>
          </a:r>
          <a:endParaRPr lang="ru-RU" sz="1400" b="1" dirty="0"/>
        </a:p>
      </dgm:t>
    </dgm:pt>
    <dgm:pt modelId="{70399222-A9BD-4C35-B464-B693708FE1BC}" type="parTrans" cxnId="{B01FE569-21A3-43D8-A473-BAF920B112D6}">
      <dgm:prSet/>
      <dgm:spPr/>
      <dgm:t>
        <a:bodyPr/>
        <a:lstStyle/>
        <a:p>
          <a:endParaRPr lang="ru-RU" sz="1400" b="1"/>
        </a:p>
      </dgm:t>
    </dgm:pt>
    <dgm:pt modelId="{5016B33D-14AD-4E19-BB28-919E02275978}" type="sibTrans" cxnId="{B01FE569-21A3-43D8-A473-BAF920B112D6}">
      <dgm:prSet/>
      <dgm:spPr/>
      <dgm:t>
        <a:bodyPr/>
        <a:lstStyle/>
        <a:p>
          <a:endParaRPr lang="ru-RU" sz="1400" b="1"/>
        </a:p>
      </dgm:t>
    </dgm:pt>
    <dgm:pt modelId="{CEF305FB-FEEE-4EF7-9308-6FB5C020D077}">
      <dgm:prSet custT="1"/>
      <dgm:spPr/>
      <dgm:t>
        <a:bodyPr/>
        <a:lstStyle/>
        <a:p>
          <a:pPr rtl="0"/>
          <a:r>
            <a:rPr lang="uk-UA" sz="1400" b="1" dirty="0"/>
            <a:t>основні проблеми теорії літератури</a:t>
          </a:r>
          <a:endParaRPr lang="ru-RU" sz="1400" b="1" dirty="0"/>
        </a:p>
      </dgm:t>
    </dgm:pt>
    <dgm:pt modelId="{0ECFAB80-DB68-44C0-9C5F-37ECE6F3AE61}" type="parTrans" cxnId="{77692A37-2680-4E91-8EBE-E97E8E8932C8}">
      <dgm:prSet/>
      <dgm:spPr/>
      <dgm:t>
        <a:bodyPr/>
        <a:lstStyle/>
        <a:p>
          <a:endParaRPr lang="ru-RU" sz="1400" b="1"/>
        </a:p>
      </dgm:t>
    </dgm:pt>
    <dgm:pt modelId="{901C8098-92A9-4A6A-80C6-99060997880E}" type="sibTrans" cxnId="{77692A37-2680-4E91-8EBE-E97E8E8932C8}">
      <dgm:prSet/>
      <dgm:spPr/>
      <dgm:t>
        <a:bodyPr/>
        <a:lstStyle/>
        <a:p>
          <a:endParaRPr lang="ru-RU" sz="1400" b="1"/>
        </a:p>
      </dgm:t>
    </dgm:pt>
    <dgm:pt modelId="{77D95C48-7D2C-47BA-9D36-787F6DE93576}">
      <dgm:prSet custT="1"/>
      <dgm:spPr/>
      <dgm:t>
        <a:bodyPr/>
        <a:lstStyle/>
        <a:p>
          <a:pPr rtl="0"/>
          <a:r>
            <a:rPr lang="uk-UA" sz="11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Розвиток теоретичних концепцій в українському літературознавстві ІІ половини ХІХ – початку ХХ ст.</a:t>
          </a:r>
          <a:endParaRPr lang="ru-RU" sz="1100" b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B881FD-C49F-4263-B2D9-29E222AB065C}" type="parTrans" cxnId="{31373E2D-9202-4494-94FE-28FCDB802A1A}">
      <dgm:prSet/>
      <dgm:spPr/>
      <dgm:t>
        <a:bodyPr/>
        <a:lstStyle/>
        <a:p>
          <a:endParaRPr lang="ru-RU" sz="1400" b="1"/>
        </a:p>
      </dgm:t>
    </dgm:pt>
    <dgm:pt modelId="{99F71920-343B-480B-8AF2-4917CEEC9876}" type="sibTrans" cxnId="{31373E2D-9202-4494-94FE-28FCDB802A1A}">
      <dgm:prSet/>
      <dgm:spPr/>
      <dgm:t>
        <a:bodyPr/>
        <a:lstStyle/>
        <a:p>
          <a:endParaRPr lang="ru-RU" sz="1400" b="1"/>
        </a:p>
      </dgm:t>
    </dgm:pt>
    <dgm:pt modelId="{55007C12-07E1-4118-861F-EA7876204978}">
      <dgm:prSet custT="1"/>
      <dgm:spPr/>
      <dgm:t>
        <a:bodyPr/>
        <a:lstStyle/>
        <a:p>
          <a:pPr rtl="0"/>
          <a:r>
            <a:rPr lang="uk-UA" sz="1400" b="1" dirty="0"/>
            <a:t>Іван Франко і проблеми теорії літератури</a:t>
          </a:r>
          <a:endParaRPr lang="ru-RU" sz="1400" b="1" dirty="0"/>
        </a:p>
      </dgm:t>
    </dgm:pt>
    <dgm:pt modelId="{AC0646EE-7FAB-4E94-80DC-5E90F08ECCCA}" type="parTrans" cxnId="{4F508648-57F7-452D-83A5-BCADB0522A11}">
      <dgm:prSet/>
      <dgm:spPr/>
      <dgm:t>
        <a:bodyPr/>
        <a:lstStyle/>
        <a:p>
          <a:endParaRPr lang="ru-RU" sz="1400" b="1"/>
        </a:p>
      </dgm:t>
    </dgm:pt>
    <dgm:pt modelId="{246CA757-C6DB-43D1-826F-3EB604FCB13D}" type="sibTrans" cxnId="{4F508648-57F7-452D-83A5-BCADB0522A11}">
      <dgm:prSet/>
      <dgm:spPr/>
      <dgm:t>
        <a:bodyPr/>
        <a:lstStyle/>
        <a:p>
          <a:endParaRPr lang="ru-RU" sz="1400" b="1"/>
        </a:p>
      </dgm:t>
    </dgm:pt>
    <dgm:pt modelId="{C8F0308E-E2E4-48F3-9FA7-CE946AFD6BC7}">
      <dgm:prSet custT="1"/>
      <dgm:spPr/>
      <dgm:t>
        <a:bodyPr/>
        <a:lstStyle/>
        <a:p>
          <a:pPr rtl="0"/>
          <a:r>
            <a:rPr lang="uk-UA" sz="1200" b="1" dirty="0"/>
            <a:t>Жанрова специфіка української прози кінця ХІХ – початку ХХ століття</a:t>
          </a:r>
          <a:endParaRPr lang="ru-RU" sz="1200" b="1" dirty="0"/>
        </a:p>
      </dgm:t>
    </dgm:pt>
    <dgm:pt modelId="{740753F0-B137-4E62-B1E6-FDBC43D7C425}" type="parTrans" cxnId="{16BFC4B4-B874-4CB9-B494-0D6F7646BA78}">
      <dgm:prSet/>
      <dgm:spPr/>
      <dgm:t>
        <a:bodyPr/>
        <a:lstStyle/>
        <a:p>
          <a:endParaRPr lang="ru-RU" sz="1400" b="1"/>
        </a:p>
      </dgm:t>
    </dgm:pt>
    <dgm:pt modelId="{849575A1-B8C9-46E4-AB95-BD5FA4F17ADC}" type="sibTrans" cxnId="{16BFC4B4-B874-4CB9-B494-0D6F7646BA78}">
      <dgm:prSet/>
      <dgm:spPr/>
      <dgm:t>
        <a:bodyPr/>
        <a:lstStyle/>
        <a:p>
          <a:endParaRPr lang="ru-RU" sz="1400" b="1"/>
        </a:p>
      </dgm:t>
    </dgm:pt>
    <dgm:pt modelId="{0ECDD02C-6378-4E89-A4C1-4079DEA74E9C}">
      <dgm:prSet custT="1"/>
      <dgm:spPr/>
      <dgm:t>
        <a:bodyPr/>
        <a:lstStyle/>
        <a:p>
          <a:r>
            <a:rPr lang="uk-UA" sz="1400" b="1" dirty="0" err="1"/>
            <a:t>інтермедіальність</a:t>
          </a:r>
          <a:r>
            <a:rPr lang="uk-UA" sz="1400" b="1" dirty="0"/>
            <a:t> у літературі</a:t>
          </a:r>
          <a:endParaRPr lang="ru-RU" sz="1400" b="1" dirty="0"/>
        </a:p>
      </dgm:t>
    </dgm:pt>
    <dgm:pt modelId="{262F0755-BAED-4F30-9937-63DF9C5E7605}" type="parTrans" cxnId="{EBD2E20E-B18D-47C4-AA77-64F051884EBA}">
      <dgm:prSet/>
      <dgm:spPr/>
      <dgm:t>
        <a:bodyPr/>
        <a:lstStyle/>
        <a:p>
          <a:endParaRPr lang="ru-RU" b="1"/>
        </a:p>
      </dgm:t>
    </dgm:pt>
    <dgm:pt modelId="{7D319628-0BC0-44A9-80A9-24480BB62518}" type="sibTrans" cxnId="{EBD2E20E-B18D-47C4-AA77-64F051884EBA}">
      <dgm:prSet/>
      <dgm:spPr/>
      <dgm:t>
        <a:bodyPr/>
        <a:lstStyle/>
        <a:p>
          <a:endParaRPr lang="ru-RU" b="1"/>
        </a:p>
      </dgm:t>
    </dgm:pt>
    <dgm:pt modelId="{1993D227-18BC-4690-B23F-17064C42E4A3}">
      <dgm:prSet custT="1"/>
      <dgm:spPr/>
      <dgm:t>
        <a:bodyPr/>
        <a:lstStyle/>
        <a:p>
          <a:r>
            <a:rPr lang="uk-UA" sz="1400" b="1" dirty="0"/>
            <a:t>основи літературної комунікації</a:t>
          </a:r>
          <a:endParaRPr lang="ru-RU" sz="1400" b="1" dirty="0"/>
        </a:p>
      </dgm:t>
    </dgm:pt>
    <dgm:pt modelId="{7B5502D6-FC28-4EE2-99EC-5C08DA397B2B}" type="parTrans" cxnId="{E28A81F1-2454-41AB-97AC-32319A32BD62}">
      <dgm:prSet/>
      <dgm:spPr/>
      <dgm:t>
        <a:bodyPr/>
        <a:lstStyle/>
        <a:p>
          <a:endParaRPr lang="ru-RU" b="1"/>
        </a:p>
      </dgm:t>
    </dgm:pt>
    <dgm:pt modelId="{466406F4-2EEB-496F-8E4F-C6541DFBFFEC}" type="sibTrans" cxnId="{E28A81F1-2454-41AB-97AC-32319A32BD62}">
      <dgm:prSet/>
      <dgm:spPr/>
      <dgm:t>
        <a:bodyPr/>
        <a:lstStyle/>
        <a:p>
          <a:endParaRPr lang="ru-RU" b="1"/>
        </a:p>
      </dgm:t>
    </dgm:pt>
    <dgm:pt modelId="{1276F83B-866A-4DBD-8AB8-67CD4098D10B}">
      <dgm:prSet custT="1"/>
      <dgm:spPr/>
      <dgm:t>
        <a:bodyPr/>
        <a:lstStyle/>
        <a:p>
          <a:r>
            <a:rPr lang="uk-UA" sz="1200" b="1" dirty="0"/>
            <a:t>інтерпретація художнього тексту</a:t>
          </a:r>
          <a:endParaRPr lang="ru-RU" sz="1200" b="1" dirty="0"/>
        </a:p>
      </dgm:t>
    </dgm:pt>
    <dgm:pt modelId="{38DC986A-B4CD-4DA8-A415-D0AD61A62838}" type="parTrans" cxnId="{877EB8C6-97D8-4491-9E42-8B2B3534FD91}">
      <dgm:prSet/>
      <dgm:spPr/>
      <dgm:t>
        <a:bodyPr/>
        <a:lstStyle/>
        <a:p>
          <a:endParaRPr lang="ru-RU" b="1"/>
        </a:p>
      </dgm:t>
    </dgm:pt>
    <dgm:pt modelId="{9B083100-EA3D-4157-B077-38C38FE7A690}" type="sibTrans" cxnId="{877EB8C6-97D8-4491-9E42-8B2B3534FD91}">
      <dgm:prSet/>
      <dgm:spPr/>
      <dgm:t>
        <a:bodyPr/>
        <a:lstStyle/>
        <a:p>
          <a:endParaRPr lang="ru-RU" b="1"/>
        </a:p>
      </dgm:t>
    </dgm:pt>
    <dgm:pt modelId="{806DCC1A-FF9A-42FC-ABD6-BED1F7144045}">
      <dgm:prSet custT="1"/>
      <dgm:spPr/>
      <dgm:t>
        <a:bodyPr/>
        <a:lstStyle/>
        <a:p>
          <a:r>
            <a:rPr lang="uk-UA" sz="1200" b="1" dirty="0">
              <a:effectLst/>
            </a:rPr>
            <a:t>Література і мистецтво в контексті суспільних змін</a:t>
          </a:r>
          <a:endParaRPr lang="ru-RU" sz="1200" b="1" dirty="0">
            <a:effectLst/>
          </a:endParaRPr>
        </a:p>
      </dgm:t>
    </dgm:pt>
    <dgm:pt modelId="{53D33DDD-0B73-45EE-A71E-8FE23347CC07}" type="parTrans" cxnId="{08CFFC8B-F254-40A6-A435-34592A19F5AE}">
      <dgm:prSet/>
      <dgm:spPr/>
      <dgm:t>
        <a:bodyPr/>
        <a:lstStyle/>
        <a:p>
          <a:endParaRPr lang="ru-RU"/>
        </a:p>
      </dgm:t>
    </dgm:pt>
    <dgm:pt modelId="{1BFB6D95-FC43-40BE-9858-12E89313F7B5}" type="sibTrans" cxnId="{08CFFC8B-F254-40A6-A435-34592A19F5AE}">
      <dgm:prSet/>
      <dgm:spPr/>
      <dgm:t>
        <a:bodyPr/>
        <a:lstStyle/>
        <a:p>
          <a:endParaRPr lang="ru-RU"/>
        </a:p>
      </dgm:t>
    </dgm:pt>
    <dgm:pt modelId="{518BA676-A823-42AF-AB6C-ADCA1F538588}">
      <dgm:prSet custT="1"/>
      <dgm:spPr/>
      <dgm:t>
        <a:bodyPr/>
        <a:lstStyle/>
        <a:p>
          <a:r>
            <a:rPr lang="uk-UA" sz="1400" b="1" dirty="0"/>
            <a:t>рецептивна поетика</a:t>
          </a:r>
          <a:endParaRPr lang="ru-RU" sz="1400" b="1" dirty="0"/>
        </a:p>
      </dgm:t>
    </dgm:pt>
    <dgm:pt modelId="{52A23905-08CC-4359-9038-DCB29AABF1FD}" type="parTrans" cxnId="{E68F21AF-B910-472E-AEE8-C55933290B85}">
      <dgm:prSet/>
      <dgm:spPr/>
      <dgm:t>
        <a:bodyPr/>
        <a:lstStyle/>
        <a:p>
          <a:endParaRPr lang="ru-RU"/>
        </a:p>
      </dgm:t>
    </dgm:pt>
    <dgm:pt modelId="{30BE325C-0C75-4A12-9676-1DC20C03888C}" type="sibTrans" cxnId="{E68F21AF-B910-472E-AEE8-C55933290B85}">
      <dgm:prSet/>
      <dgm:spPr/>
      <dgm:t>
        <a:bodyPr/>
        <a:lstStyle/>
        <a:p>
          <a:endParaRPr lang="ru-RU"/>
        </a:p>
      </dgm:t>
    </dgm:pt>
    <dgm:pt modelId="{D649E206-0005-4D5E-BB82-A4AC16561170}">
      <dgm:prSet custT="1"/>
      <dgm:spPr/>
      <dgm:t>
        <a:bodyPr/>
        <a:lstStyle/>
        <a:p>
          <a:r>
            <a:rPr lang="uk-UA" sz="1400" b="1" dirty="0"/>
            <a:t>літературна герменевтика</a:t>
          </a:r>
          <a:endParaRPr lang="ru-RU" sz="1400" b="1" dirty="0"/>
        </a:p>
      </dgm:t>
    </dgm:pt>
    <dgm:pt modelId="{33400BFB-A8EB-4511-B155-AA3E3295B350}" type="parTrans" cxnId="{82E1319D-5687-4511-9A0B-B971C4779924}">
      <dgm:prSet/>
      <dgm:spPr/>
      <dgm:t>
        <a:bodyPr/>
        <a:lstStyle/>
        <a:p>
          <a:endParaRPr lang="ru-RU"/>
        </a:p>
      </dgm:t>
    </dgm:pt>
    <dgm:pt modelId="{0F85434E-DA16-4CC6-B613-C10121EBE086}" type="sibTrans" cxnId="{82E1319D-5687-4511-9A0B-B971C4779924}">
      <dgm:prSet/>
      <dgm:spPr/>
      <dgm:t>
        <a:bodyPr/>
        <a:lstStyle/>
        <a:p>
          <a:endParaRPr lang="ru-RU"/>
        </a:p>
      </dgm:t>
    </dgm:pt>
    <dgm:pt modelId="{BB04EBD8-B790-4951-89DF-447D4CB94FCA}">
      <dgm:prSet custT="1"/>
      <dgm:spPr/>
      <dgm:t>
        <a:bodyPr/>
        <a:lstStyle/>
        <a:p>
          <a:r>
            <a:rPr lang="uk-UA" sz="1200" b="1" dirty="0"/>
            <a:t>теорія художнього часу, простору та ритму тексту</a:t>
          </a:r>
          <a:endParaRPr lang="ru-RU" sz="1200" b="1" dirty="0"/>
        </a:p>
      </dgm:t>
    </dgm:pt>
    <dgm:pt modelId="{A474BEE7-3F64-4942-9E70-655997508E83}" type="sibTrans" cxnId="{2EE5DA9C-C4BC-4B57-AB5C-258A12705CEF}">
      <dgm:prSet/>
      <dgm:spPr/>
      <dgm:t>
        <a:bodyPr/>
        <a:lstStyle/>
        <a:p>
          <a:endParaRPr lang="ru-RU" b="1"/>
        </a:p>
      </dgm:t>
    </dgm:pt>
    <dgm:pt modelId="{61A52496-97E4-49AF-A1A4-2513452EC5C0}" type="parTrans" cxnId="{2EE5DA9C-C4BC-4B57-AB5C-258A12705CEF}">
      <dgm:prSet/>
      <dgm:spPr/>
      <dgm:t>
        <a:bodyPr/>
        <a:lstStyle/>
        <a:p>
          <a:endParaRPr lang="ru-RU" b="1"/>
        </a:p>
      </dgm:t>
    </dgm:pt>
    <dgm:pt modelId="{9C08E685-0D08-4B2D-897D-337EF8262D6F}">
      <dgm:prSet custT="1"/>
      <dgm:spPr/>
      <dgm:t>
        <a:bodyPr/>
        <a:lstStyle/>
        <a:p>
          <a:r>
            <a:rPr lang="uk-UA" sz="1400" b="1" i="0" dirty="0">
              <a:effectLst/>
              <a:latin typeface="+mn-lt"/>
              <a:cs typeface="Arial" panose="020B0604020202020204" pitchFamily="34" charset="0"/>
            </a:rPr>
            <a:t>Мистецький та теоретичний дискурс українського модернізму</a:t>
          </a:r>
          <a:endParaRPr lang="ru-RU" sz="1400" b="1" i="0" dirty="0">
            <a:effectLst/>
            <a:latin typeface="+mn-lt"/>
            <a:cs typeface="Arial" panose="020B0604020202020204" pitchFamily="34" charset="0"/>
          </a:endParaRPr>
        </a:p>
      </dgm:t>
    </dgm:pt>
    <dgm:pt modelId="{38351738-BA47-4BCC-856F-8551725CA998}" type="sibTrans" cxnId="{34CAC783-1BF1-45E6-AD06-883A5BC3FA6A}">
      <dgm:prSet/>
      <dgm:spPr/>
      <dgm:t>
        <a:bodyPr/>
        <a:lstStyle/>
        <a:p>
          <a:endParaRPr lang="ru-RU"/>
        </a:p>
      </dgm:t>
    </dgm:pt>
    <dgm:pt modelId="{ACAD198E-D342-4DDD-9F90-D7B48ED50F8C}" type="parTrans" cxnId="{34CAC783-1BF1-45E6-AD06-883A5BC3FA6A}">
      <dgm:prSet/>
      <dgm:spPr/>
      <dgm:t>
        <a:bodyPr/>
        <a:lstStyle/>
        <a:p>
          <a:endParaRPr lang="ru-RU"/>
        </a:p>
      </dgm:t>
    </dgm:pt>
    <dgm:pt modelId="{AABD37C5-1F0B-4A1C-A9BF-77EC1B751F9E}">
      <dgm:prSet custT="1"/>
      <dgm:spPr/>
      <dgm:t>
        <a:bodyPr/>
        <a:lstStyle/>
        <a:p>
          <a:r>
            <a:rPr lang="ru-RU" sz="1200" b="1" dirty="0" err="1">
              <a:effectLst/>
            </a:rPr>
            <a:t>Мілітарна</a:t>
          </a:r>
          <a:r>
            <a:rPr lang="ru-RU" sz="1200" b="1" dirty="0">
              <a:effectLst/>
            </a:rPr>
            <a:t> парадигма </a:t>
          </a:r>
          <a:r>
            <a:rPr lang="ru-RU" sz="1200" b="1" dirty="0" err="1">
              <a:effectLst/>
            </a:rPr>
            <a:t>літератури</a:t>
          </a:r>
          <a:r>
            <a:rPr lang="ru-RU" sz="1200" b="1" dirty="0">
              <a:effectLst/>
            </a:rPr>
            <a:t> ХХ -ХХІ </a:t>
          </a:r>
          <a:r>
            <a:rPr lang="ru-RU" sz="1200" b="1" dirty="0" err="1">
              <a:effectLst/>
            </a:rPr>
            <a:t>століття</a:t>
          </a:r>
          <a:r>
            <a:rPr lang="ru-RU" sz="1200" b="1" dirty="0">
              <a:effectLst/>
            </a:rPr>
            <a:t>: </a:t>
          </a:r>
          <a:r>
            <a:rPr lang="ru-RU" sz="1200" b="1" dirty="0" err="1">
              <a:effectLst/>
            </a:rPr>
            <a:t>еволюція</a:t>
          </a:r>
          <a:r>
            <a:rPr lang="ru-RU" sz="1200" b="1" dirty="0">
              <a:effectLst/>
            </a:rPr>
            <a:t> та </a:t>
          </a:r>
          <a:r>
            <a:rPr lang="ru-RU" sz="1200" b="1" dirty="0" err="1">
              <a:effectLst/>
            </a:rPr>
            <a:t>сучасна</a:t>
          </a:r>
          <a:r>
            <a:rPr lang="ru-RU" sz="1200" b="1" dirty="0">
              <a:effectLst/>
            </a:rPr>
            <a:t> </a:t>
          </a:r>
          <a:r>
            <a:rPr lang="ru-RU" sz="1200" b="1" dirty="0" err="1">
              <a:effectLst/>
            </a:rPr>
            <a:t>модифікація</a:t>
          </a:r>
          <a:endParaRPr lang="ru-RU" sz="1200" b="1" dirty="0">
            <a:effectLst/>
          </a:endParaRPr>
        </a:p>
      </dgm:t>
    </dgm:pt>
    <dgm:pt modelId="{D0840CAF-91EF-4B53-A40F-880B0B404948}" type="sibTrans" cxnId="{805D52A9-D9F2-4DD1-BC44-C02870515BD3}">
      <dgm:prSet/>
      <dgm:spPr/>
      <dgm:t>
        <a:bodyPr/>
        <a:lstStyle/>
        <a:p>
          <a:endParaRPr lang="ru-RU"/>
        </a:p>
      </dgm:t>
    </dgm:pt>
    <dgm:pt modelId="{1E5B9BBA-C3DA-43AA-9164-CA686635B79D}" type="parTrans" cxnId="{805D52A9-D9F2-4DD1-BC44-C02870515BD3}">
      <dgm:prSet/>
      <dgm:spPr/>
      <dgm:t>
        <a:bodyPr/>
        <a:lstStyle/>
        <a:p>
          <a:endParaRPr lang="ru-RU"/>
        </a:p>
      </dgm:t>
    </dgm:pt>
    <dgm:pt modelId="{78E24B0D-C210-4455-A251-F4F0BED7BA77}">
      <dgm:prSet custT="1"/>
      <dgm:spPr/>
      <dgm:t>
        <a:bodyPr/>
        <a:lstStyle/>
        <a:p>
          <a:r>
            <a:rPr lang="uk-UA" sz="1400" b="1" dirty="0">
              <a:effectLst/>
            </a:rPr>
            <a:t>Пам’ять і покоління у літературі</a:t>
          </a:r>
          <a:endParaRPr lang="ru-RU" sz="1400" b="1" dirty="0">
            <a:effectLst/>
          </a:endParaRPr>
        </a:p>
      </dgm:t>
    </dgm:pt>
    <dgm:pt modelId="{EBC2FBD4-FDE8-4EF5-AB43-FCFC8B0E3378}" type="sibTrans" cxnId="{39850B81-4270-47F5-9421-823FEBA47236}">
      <dgm:prSet/>
      <dgm:spPr/>
      <dgm:t>
        <a:bodyPr/>
        <a:lstStyle/>
        <a:p>
          <a:endParaRPr lang="ru-RU"/>
        </a:p>
      </dgm:t>
    </dgm:pt>
    <dgm:pt modelId="{7C150148-8A7C-4E03-8EF9-D2044EFBA5FD}" type="parTrans" cxnId="{39850B81-4270-47F5-9421-823FEBA47236}">
      <dgm:prSet/>
      <dgm:spPr/>
      <dgm:t>
        <a:bodyPr/>
        <a:lstStyle/>
        <a:p>
          <a:endParaRPr lang="ru-RU"/>
        </a:p>
      </dgm:t>
    </dgm:pt>
    <dgm:pt modelId="{DDA24057-BE71-44A8-B43C-A93C182FC48A}">
      <dgm:prSet custT="1"/>
      <dgm:spPr/>
      <dgm:t>
        <a:bodyPr/>
        <a:lstStyle/>
        <a:p>
          <a:r>
            <a:rPr lang="uk-UA" sz="1400" b="1" dirty="0"/>
            <a:t>методологія літературознавчих студій</a:t>
          </a:r>
          <a:endParaRPr lang="ru-RU" sz="1400" b="1" dirty="0"/>
        </a:p>
      </dgm:t>
    </dgm:pt>
    <dgm:pt modelId="{CC0553CA-3272-4320-BF67-097E55BAEDE3}" type="parTrans" cxnId="{58065AF3-B7E2-4901-9B0E-6D69E99E091D}">
      <dgm:prSet/>
      <dgm:spPr/>
      <dgm:t>
        <a:bodyPr/>
        <a:lstStyle/>
        <a:p>
          <a:endParaRPr lang="ru-RU"/>
        </a:p>
      </dgm:t>
    </dgm:pt>
    <dgm:pt modelId="{7878D549-B442-42B8-BE98-449F61AD758F}" type="sibTrans" cxnId="{58065AF3-B7E2-4901-9B0E-6D69E99E091D}">
      <dgm:prSet/>
      <dgm:spPr/>
      <dgm:t>
        <a:bodyPr/>
        <a:lstStyle/>
        <a:p>
          <a:endParaRPr lang="ru-RU"/>
        </a:p>
      </dgm:t>
    </dgm:pt>
    <dgm:pt modelId="{EFE82D46-C46A-43E1-ABDD-3EF10A6B1E74}">
      <dgm:prSet custT="1"/>
      <dgm:spPr/>
      <dgm:t>
        <a:bodyPr/>
        <a:lstStyle/>
        <a:p>
          <a:r>
            <a:rPr lang="uk-UA" sz="1200" b="1" dirty="0"/>
            <a:t>історія світової літератури для всіх спеціальностей філологічного факультету</a:t>
          </a:r>
          <a:endParaRPr lang="ru-RU" sz="1200" b="1" dirty="0"/>
        </a:p>
      </dgm:t>
    </dgm:pt>
    <dgm:pt modelId="{24114F46-A46E-48D0-B338-5056969B5E83}" type="parTrans" cxnId="{D30C257C-8976-4CA8-89CE-51DD2A3B8F36}">
      <dgm:prSet/>
      <dgm:spPr/>
      <dgm:t>
        <a:bodyPr/>
        <a:lstStyle/>
        <a:p>
          <a:endParaRPr lang="ru-RU"/>
        </a:p>
      </dgm:t>
    </dgm:pt>
    <dgm:pt modelId="{E52C8B7B-A145-4D9A-B840-ED46161DA1EF}" type="sibTrans" cxnId="{D30C257C-8976-4CA8-89CE-51DD2A3B8F36}">
      <dgm:prSet/>
      <dgm:spPr/>
      <dgm:t>
        <a:bodyPr/>
        <a:lstStyle/>
        <a:p>
          <a:endParaRPr lang="ru-RU"/>
        </a:p>
      </dgm:t>
    </dgm:pt>
    <dgm:pt modelId="{C902F25D-3FF7-4785-87FD-2ED834D8477D}">
      <dgm:prSet custT="1"/>
      <dgm:spPr/>
      <dgm:t>
        <a:bodyPr/>
        <a:lstStyle/>
        <a:p>
          <a:r>
            <a:rPr lang="uk-UA" sz="1200" b="1" dirty="0"/>
            <a:t>творче письмо</a:t>
          </a:r>
          <a:endParaRPr lang="ru-RU" sz="1200" b="1" dirty="0"/>
        </a:p>
      </dgm:t>
    </dgm:pt>
    <dgm:pt modelId="{713AC19B-07D9-4E56-A15C-DC2F45299BD4}" type="parTrans" cxnId="{353185C4-1AE0-4B31-B2D3-2F7DBCC6BEA4}">
      <dgm:prSet/>
      <dgm:spPr/>
      <dgm:t>
        <a:bodyPr/>
        <a:lstStyle/>
        <a:p>
          <a:endParaRPr lang="ru-RU"/>
        </a:p>
      </dgm:t>
    </dgm:pt>
    <dgm:pt modelId="{5E313012-9E19-42BD-94D2-24A5E33B131E}" type="sibTrans" cxnId="{353185C4-1AE0-4B31-B2D3-2F7DBCC6BEA4}">
      <dgm:prSet/>
      <dgm:spPr/>
      <dgm:t>
        <a:bodyPr/>
        <a:lstStyle/>
        <a:p>
          <a:endParaRPr lang="ru-RU"/>
        </a:p>
      </dgm:t>
    </dgm:pt>
    <dgm:pt modelId="{0E0180B0-B963-4808-9785-3F4C5653AAC1}" type="pres">
      <dgm:prSet presAssocID="{8A0EC5F2-ED68-476D-9118-6EB12AB11721}" presName="compositeShape" presStyleCnt="0">
        <dgm:presLayoutVars>
          <dgm:dir/>
          <dgm:resizeHandles/>
        </dgm:presLayoutVars>
      </dgm:prSet>
      <dgm:spPr/>
    </dgm:pt>
    <dgm:pt modelId="{A87A503A-51F1-4A54-BBE7-A18B18DCC1FB}" type="pres">
      <dgm:prSet presAssocID="{8A0EC5F2-ED68-476D-9118-6EB12AB11721}" presName="pyramid" presStyleLbl="node1" presStyleIdx="0" presStyleCnt="1" custScaleX="46656" custScaleY="76107" custLinFactNeighborX="-39031" custLinFactNeighborY="3027"/>
      <dgm:spPr/>
    </dgm:pt>
    <dgm:pt modelId="{B8EF3D44-3DB4-412C-8064-AFBC8B4B0C12}" type="pres">
      <dgm:prSet presAssocID="{8A0EC5F2-ED68-476D-9118-6EB12AB11721}" presName="theList" presStyleCnt="0"/>
      <dgm:spPr/>
    </dgm:pt>
    <dgm:pt modelId="{6F6A81EE-8FBD-434C-AC9F-632792520CB0}" type="pres">
      <dgm:prSet presAssocID="{7F9324FE-6C80-46A9-94D6-162065DEC240}" presName="aNode" presStyleLbl="fgAcc1" presStyleIdx="0" presStyleCnt="28" custScaleX="247424" custScaleY="2000000" custLinFactY="-5052990" custLinFactNeighborX="-6533" custLinFactNeighborY="-5100000">
        <dgm:presLayoutVars>
          <dgm:bulletEnabled val="1"/>
        </dgm:presLayoutVars>
      </dgm:prSet>
      <dgm:spPr/>
    </dgm:pt>
    <dgm:pt modelId="{C2925CB2-F132-4BA1-A019-A19BD0DA2D01}" type="pres">
      <dgm:prSet presAssocID="{7F9324FE-6C80-46A9-94D6-162065DEC240}" presName="aSpace" presStyleCnt="0"/>
      <dgm:spPr/>
    </dgm:pt>
    <dgm:pt modelId="{BEE5B1D7-3285-4982-AF52-60E2D582AF62}" type="pres">
      <dgm:prSet presAssocID="{8B2971C2-D3C1-4A45-97CD-47B3FAA1340F}" presName="aNode" presStyleLbl="fgAcc1" presStyleIdx="1" presStyleCnt="28" custScaleX="259320" custScaleY="2000000" custLinFactY="-3400000" custLinFactNeighborX="-3974" custLinFactNeighborY="-3490035">
        <dgm:presLayoutVars>
          <dgm:bulletEnabled val="1"/>
        </dgm:presLayoutVars>
      </dgm:prSet>
      <dgm:spPr/>
    </dgm:pt>
    <dgm:pt modelId="{17C60E2F-5B71-458E-9BAB-588BA4BCF522}" type="pres">
      <dgm:prSet presAssocID="{8B2971C2-D3C1-4A45-97CD-47B3FAA1340F}" presName="aSpace" presStyleCnt="0"/>
      <dgm:spPr/>
    </dgm:pt>
    <dgm:pt modelId="{32D4E7ED-4D0D-4365-9958-AEDCFB81A636}" type="pres">
      <dgm:prSet presAssocID="{215E9CDA-92AF-48BF-852D-C3E3C07E92B6}" presName="aNode" presStyleLbl="fgAcc1" presStyleIdx="2" presStyleCnt="28" custScaleX="133274" custScaleY="2000000" custLinFactY="-44364" custLinFactNeighborX="-85742" custLinFactNeighborY="-100000">
        <dgm:presLayoutVars>
          <dgm:bulletEnabled val="1"/>
        </dgm:presLayoutVars>
      </dgm:prSet>
      <dgm:spPr/>
    </dgm:pt>
    <dgm:pt modelId="{C8123910-811C-434F-A487-85B820144ABD}" type="pres">
      <dgm:prSet presAssocID="{215E9CDA-92AF-48BF-852D-C3E3C07E92B6}" presName="aSpace" presStyleCnt="0"/>
      <dgm:spPr/>
    </dgm:pt>
    <dgm:pt modelId="{A63DDF99-F1FD-4720-816F-4D16679F7679}" type="pres">
      <dgm:prSet presAssocID="{D9014E9C-AEB0-4043-A55B-96B9DA69FAE4}" presName="aNode" presStyleLbl="fgAcc1" presStyleIdx="3" presStyleCnt="28" custScaleX="119989" custScaleY="2000000" custLinFactY="926111" custLinFactNeighborX="-81901" custLinFactNeighborY="1000000">
        <dgm:presLayoutVars>
          <dgm:bulletEnabled val="1"/>
        </dgm:presLayoutVars>
      </dgm:prSet>
      <dgm:spPr/>
    </dgm:pt>
    <dgm:pt modelId="{1ACD6C52-8FF6-40B3-8C56-4ECEB0BED0FE}" type="pres">
      <dgm:prSet presAssocID="{D9014E9C-AEB0-4043-A55B-96B9DA69FAE4}" presName="aSpace" presStyleCnt="0"/>
      <dgm:spPr/>
    </dgm:pt>
    <dgm:pt modelId="{C0CE9D5E-D1FD-498E-8BB9-573C60B93D27}" type="pres">
      <dgm:prSet presAssocID="{8FFFA717-22BC-405C-9BC5-A72BAFAD9B6E}" presName="aNode" presStyleLbl="fgAcc1" presStyleIdx="4" presStyleCnt="28" custScaleX="128272" custScaleY="2000000" custLinFactY="1800000" custLinFactNeighborX="-81802" custLinFactNeighborY="1869487">
        <dgm:presLayoutVars>
          <dgm:bulletEnabled val="1"/>
        </dgm:presLayoutVars>
      </dgm:prSet>
      <dgm:spPr/>
    </dgm:pt>
    <dgm:pt modelId="{91A0BFF1-E70A-4E40-B823-8A3A58339868}" type="pres">
      <dgm:prSet presAssocID="{8FFFA717-22BC-405C-9BC5-A72BAFAD9B6E}" presName="aSpace" presStyleCnt="0"/>
      <dgm:spPr/>
    </dgm:pt>
    <dgm:pt modelId="{58E02238-27DA-4830-80F2-00C155A8C873}" type="pres">
      <dgm:prSet presAssocID="{8700F505-FF0B-4286-8E31-81E57FE4FEE1}" presName="aNode" presStyleLbl="fgAcc1" presStyleIdx="5" presStyleCnt="28" custScaleX="127802" custScaleY="1552278" custLinFactY="-5134368" custLinFactNeighborX="76583" custLinFactNeighborY="-5200000">
        <dgm:presLayoutVars>
          <dgm:bulletEnabled val="1"/>
        </dgm:presLayoutVars>
      </dgm:prSet>
      <dgm:spPr/>
    </dgm:pt>
    <dgm:pt modelId="{5AA4B4FC-276A-4F6E-81B5-086F00B25C16}" type="pres">
      <dgm:prSet presAssocID="{8700F505-FF0B-4286-8E31-81E57FE4FEE1}" presName="aSpace" presStyleCnt="0"/>
      <dgm:spPr/>
    </dgm:pt>
    <dgm:pt modelId="{41E677A5-43A0-4388-BDF6-FAD4688574BA}" type="pres">
      <dgm:prSet presAssocID="{90AB150A-45A5-4A56-ADEE-66B41B4AAB57}" presName="aNode" presStyleLbl="fgAcc1" presStyleIdx="6" presStyleCnt="28" custScaleX="144682" custScaleY="2000000" custLinFactY="9600000" custLinFactNeighborX="-78503" custLinFactNeighborY="9632572">
        <dgm:presLayoutVars>
          <dgm:bulletEnabled val="1"/>
        </dgm:presLayoutVars>
      </dgm:prSet>
      <dgm:spPr/>
    </dgm:pt>
    <dgm:pt modelId="{8D2F449C-1769-4C2A-94CF-B35FECB18731}" type="pres">
      <dgm:prSet presAssocID="{90AB150A-45A5-4A56-ADEE-66B41B4AAB57}" presName="aSpace" presStyleCnt="0"/>
      <dgm:spPr/>
    </dgm:pt>
    <dgm:pt modelId="{2D7237EE-CED4-47D3-B669-A100CC17353D}" type="pres">
      <dgm:prSet presAssocID="{DDA24057-BE71-44A8-B43C-A93C182FC48A}" presName="aNode" presStyleLbl="fgAcc1" presStyleIdx="7" presStyleCnt="28" custScaleY="2000000" custLinFactY="10500000" custLinFactNeighborX="-70528" custLinFactNeighborY="10589233">
        <dgm:presLayoutVars>
          <dgm:bulletEnabled val="1"/>
        </dgm:presLayoutVars>
      </dgm:prSet>
      <dgm:spPr/>
    </dgm:pt>
    <dgm:pt modelId="{8023143E-DE9F-4058-B78C-1DB917BB7B3B}" type="pres">
      <dgm:prSet presAssocID="{DDA24057-BE71-44A8-B43C-A93C182FC48A}" presName="aSpace" presStyleCnt="0"/>
      <dgm:spPr/>
    </dgm:pt>
    <dgm:pt modelId="{A6B1C16B-27F7-43B3-862E-C1F3CBBE54F8}" type="pres">
      <dgm:prSet presAssocID="{D649E206-0005-4D5E-BB82-A4AC16561170}" presName="aNode" presStyleLbl="fgAcc1" presStyleIdx="8" presStyleCnt="28" custScaleY="2000000" custLinFactY="-453616" custLinFactNeighborX="70821" custLinFactNeighborY="-500000">
        <dgm:presLayoutVars>
          <dgm:bulletEnabled val="1"/>
        </dgm:presLayoutVars>
      </dgm:prSet>
      <dgm:spPr/>
    </dgm:pt>
    <dgm:pt modelId="{1895EB24-3C34-4E9E-9952-73D8FE628002}" type="pres">
      <dgm:prSet presAssocID="{D649E206-0005-4D5E-BB82-A4AC16561170}" presName="aSpace" presStyleCnt="0"/>
      <dgm:spPr/>
    </dgm:pt>
    <dgm:pt modelId="{2BB90054-8F51-4687-A385-6F251CEE132A}" type="pres">
      <dgm:prSet presAssocID="{366A26EA-3D99-4A05-991C-0E16C7879649}" presName="aNode" presStyleLbl="fgAcc1" presStyleIdx="9" presStyleCnt="28" custScaleX="131039" custScaleY="1899848" custLinFactY="-5900000" custLinFactNeighborX="73479" custLinFactNeighborY="-5966955">
        <dgm:presLayoutVars>
          <dgm:bulletEnabled val="1"/>
        </dgm:presLayoutVars>
      </dgm:prSet>
      <dgm:spPr/>
    </dgm:pt>
    <dgm:pt modelId="{70A785C5-6493-4F6A-AB52-5FDE86C5C34B}" type="pres">
      <dgm:prSet presAssocID="{366A26EA-3D99-4A05-991C-0E16C7879649}" presName="aSpace" presStyleCnt="0"/>
      <dgm:spPr/>
    </dgm:pt>
    <dgm:pt modelId="{D81BDD42-10C7-40F8-AFBB-56D2E5B5E917}" type="pres">
      <dgm:prSet presAssocID="{FE31642D-BDA5-4BBB-9A0F-6EA918D82699}" presName="aNode" presStyleLbl="fgAcc1" presStyleIdx="10" presStyleCnt="28" custScaleX="140056" custScaleY="1739957" custLinFactY="-1700000" custLinFactNeighborX="-68123" custLinFactNeighborY="-1792299">
        <dgm:presLayoutVars>
          <dgm:bulletEnabled val="1"/>
        </dgm:presLayoutVars>
      </dgm:prSet>
      <dgm:spPr/>
    </dgm:pt>
    <dgm:pt modelId="{0C019ED5-17D2-4D69-B422-098332DDF4D0}" type="pres">
      <dgm:prSet presAssocID="{FE31642D-BDA5-4BBB-9A0F-6EA918D82699}" presName="aSpace" presStyleCnt="0"/>
      <dgm:spPr/>
    </dgm:pt>
    <dgm:pt modelId="{2C557EF2-C366-429B-99FA-88E7254F7EEC}" type="pres">
      <dgm:prSet presAssocID="{C0AED7FD-F9D2-4A70-AB40-FF9BF8BC660C}" presName="aNode" presStyleLbl="fgAcc1" presStyleIdx="11" presStyleCnt="28" custScaleX="117396" custScaleY="2000000" custLinFactY="-12037131" custLinFactNeighborX="74260" custLinFactNeighborY="-12100000">
        <dgm:presLayoutVars>
          <dgm:bulletEnabled val="1"/>
        </dgm:presLayoutVars>
      </dgm:prSet>
      <dgm:spPr/>
    </dgm:pt>
    <dgm:pt modelId="{F4FDC438-C222-4E5D-82BB-9E153DAC259F}" type="pres">
      <dgm:prSet presAssocID="{C0AED7FD-F9D2-4A70-AB40-FF9BF8BC660C}" presName="aSpace" presStyleCnt="0"/>
      <dgm:spPr/>
    </dgm:pt>
    <dgm:pt modelId="{F3402092-64DD-4C92-BA0B-E3F32AF29DB5}" type="pres">
      <dgm:prSet presAssocID="{6FD32BAE-33A1-46F7-8807-29BFD981C5F6}" presName="aNode" presStyleLbl="fgAcc1" presStyleIdx="12" presStyleCnt="28" custScaleX="122315" custScaleY="1417985" custLinFactY="-7969495" custLinFactNeighborX="-75857" custLinFactNeighborY="-8000000">
        <dgm:presLayoutVars>
          <dgm:bulletEnabled val="1"/>
        </dgm:presLayoutVars>
      </dgm:prSet>
      <dgm:spPr/>
    </dgm:pt>
    <dgm:pt modelId="{BE85159A-9A5D-4645-BAFD-6D9E3116BA86}" type="pres">
      <dgm:prSet presAssocID="{6FD32BAE-33A1-46F7-8807-29BFD981C5F6}" presName="aSpace" presStyleCnt="0"/>
      <dgm:spPr/>
    </dgm:pt>
    <dgm:pt modelId="{EE1457D7-1843-4533-A771-225621231A95}" type="pres">
      <dgm:prSet presAssocID="{CEF305FB-FEEE-4EF7-9308-6FB5C020D077}" presName="aNode" presStyleLbl="fgAcc1" presStyleIdx="13" presStyleCnt="28" custScaleX="125107" custScaleY="2000000" custLinFactY="2968589" custLinFactNeighborX="-69173" custLinFactNeighborY="3000000">
        <dgm:presLayoutVars>
          <dgm:bulletEnabled val="1"/>
        </dgm:presLayoutVars>
      </dgm:prSet>
      <dgm:spPr/>
    </dgm:pt>
    <dgm:pt modelId="{F83B62F8-4312-4B5E-9844-A3173ED9D797}" type="pres">
      <dgm:prSet presAssocID="{CEF305FB-FEEE-4EF7-9308-6FB5C020D077}" presName="aSpace" presStyleCnt="0"/>
      <dgm:spPr/>
    </dgm:pt>
    <dgm:pt modelId="{6E224E9A-4664-4D5B-B3F4-5BA00284318F}" type="pres">
      <dgm:prSet presAssocID="{77D95C48-7D2C-47BA-9D36-787F6DE93576}" presName="aNode" presStyleLbl="fgAcc1" presStyleIdx="14" presStyleCnt="28" custFlipVert="0" custScaleX="247853" custScaleY="2000000" custLinFactY="13541178" custLinFactNeighborX="-9861" custLinFactNeighborY="13600000">
        <dgm:presLayoutVars>
          <dgm:bulletEnabled val="1"/>
        </dgm:presLayoutVars>
      </dgm:prSet>
      <dgm:spPr/>
    </dgm:pt>
    <dgm:pt modelId="{1BB8E4C3-B6DE-4D99-85A6-82D7DAA61BD4}" type="pres">
      <dgm:prSet presAssocID="{77D95C48-7D2C-47BA-9D36-787F6DE93576}" presName="aSpace" presStyleCnt="0"/>
      <dgm:spPr/>
    </dgm:pt>
    <dgm:pt modelId="{1B10F9F4-64F0-48AC-BA01-D434E1877DFA}" type="pres">
      <dgm:prSet presAssocID="{55007C12-07E1-4118-861F-EA7876204978}" presName="aNode" presStyleLbl="fgAcc1" presStyleIdx="15" presStyleCnt="28" custScaleX="126411" custScaleY="1965998" custLinFactY="-7715996" custLinFactNeighborX="-79395" custLinFactNeighborY="-7800000">
        <dgm:presLayoutVars>
          <dgm:bulletEnabled val="1"/>
        </dgm:presLayoutVars>
      </dgm:prSet>
      <dgm:spPr/>
    </dgm:pt>
    <dgm:pt modelId="{4BAAD386-088C-421A-BCC4-F8002425E4AB}" type="pres">
      <dgm:prSet presAssocID="{55007C12-07E1-4118-861F-EA7876204978}" presName="aSpace" presStyleCnt="0"/>
      <dgm:spPr/>
    </dgm:pt>
    <dgm:pt modelId="{B67D1B03-23C4-4616-964E-2F95BA57E884}" type="pres">
      <dgm:prSet presAssocID="{C8F0308E-E2E4-48F3-9FA7-CE946AFD6BC7}" presName="aNode" presStyleLbl="fgAcc1" presStyleIdx="16" presStyleCnt="28" custScaleX="253143" custScaleY="2000000" custLinFactY="1616723" custLinFactNeighborX="-9632" custLinFactNeighborY="1700000">
        <dgm:presLayoutVars>
          <dgm:bulletEnabled val="1"/>
        </dgm:presLayoutVars>
      </dgm:prSet>
      <dgm:spPr/>
    </dgm:pt>
    <dgm:pt modelId="{F4D729E2-B8EF-4EAF-83E9-E26DEECAD868}" type="pres">
      <dgm:prSet presAssocID="{C8F0308E-E2E4-48F3-9FA7-CE946AFD6BC7}" presName="aSpace" presStyleCnt="0"/>
      <dgm:spPr/>
    </dgm:pt>
    <dgm:pt modelId="{12315B5C-7540-4618-A7A4-D887B6DC5516}" type="pres">
      <dgm:prSet presAssocID="{806DCC1A-FF9A-42FC-ABD6-BED1F7144045}" presName="aNode" presStyleLbl="fgAcc1" presStyleIdx="17" presStyleCnt="28" custScaleX="251769" custScaleY="2000000" custLinFactY="2958604" custLinFactNeighborX="-6916" custLinFactNeighborY="3000000">
        <dgm:presLayoutVars>
          <dgm:bulletEnabled val="1"/>
        </dgm:presLayoutVars>
      </dgm:prSet>
      <dgm:spPr/>
    </dgm:pt>
    <dgm:pt modelId="{F6A3E87D-CC1F-4E9B-8028-950335F514E9}" type="pres">
      <dgm:prSet presAssocID="{806DCC1A-FF9A-42FC-ABD6-BED1F7144045}" presName="aSpace" presStyleCnt="0"/>
      <dgm:spPr/>
    </dgm:pt>
    <dgm:pt modelId="{CEA4987E-1545-493E-9ADD-2FB925619A8B}" type="pres">
      <dgm:prSet presAssocID="{518BA676-A823-42AF-AB6C-ADCA1F538588}" presName="aNode" presStyleLbl="fgAcc1" presStyleIdx="18" presStyleCnt="28" custScaleY="2000000" custLinFactY="11885719" custLinFactNeighborX="-58768" custLinFactNeighborY="11900000">
        <dgm:presLayoutVars>
          <dgm:bulletEnabled val="1"/>
        </dgm:presLayoutVars>
      </dgm:prSet>
      <dgm:spPr/>
    </dgm:pt>
    <dgm:pt modelId="{CD9B3590-C79C-4938-88EA-C73134981AE1}" type="pres">
      <dgm:prSet presAssocID="{518BA676-A823-42AF-AB6C-ADCA1F538588}" presName="aSpace" presStyleCnt="0"/>
      <dgm:spPr/>
    </dgm:pt>
    <dgm:pt modelId="{0A21E750-AEF2-4E66-83A7-EA23F3F772D5}" type="pres">
      <dgm:prSet presAssocID="{C902F25D-3FF7-4785-87FD-2ED834D8477D}" presName="aNode" presStyleLbl="fgAcc1" presStyleIdx="19" presStyleCnt="28" custScaleY="2000000" custLinFactY="13198777" custLinFactNeighborX="-61648" custLinFactNeighborY="13200000">
        <dgm:presLayoutVars>
          <dgm:bulletEnabled val="1"/>
        </dgm:presLayoutVars>
      </dgm:prSet>
      <dgm:spPr/>
    </dgm:pt>
    <dgm:pt modelId="{D5C50001-CDAF-4E7B-AFB6-A0896A66FC1F}" type="pres">
      <dgm:prSet presAssocID="{C902F25D-3FF7-4785-87FD-2ED834D8477D}" presName="aSpace" presStyleCnt="0"/>
      <dgm:spPr/>
    </dgm:pt>
    <dgm:pt modelId="{82D525A2-7C7D-4798-9ACC-DA1856ECBED4}" type="pres">
      <dgm:prSet presAssocID="{EFE82D46-C46A-43E1-ABDD-3EF10A6B1E74}" presName="aNode" presStyleLbl="fgAcc1" presStyleIdx="20" presStyleCnt="28" custAng="10800000" custFlipVert="1" custScaleX="177989" custScaleY="2000000" custLinFactY="-33717214" custLinFactNeighborX="-2823" custLinFactNeighborY="-33800000">
        <dgm:presLayoutVars>
          <dgm:bulletEnabled val="1"/>
        </dgm:presLayoutVars>
      </dgm:prSet>
      <dgm:spPr/>
    </dgm:pt>
    <dgm:pt modelId="{3B7D6DAA-07D0-4AEF-B14A-0D38BFC05A77}" type="pres">
      <dgm:prSet presAssocID="{EFE82D46-C46A-43E1-ABDD-3EF10A6B1E74}" presName="aSpace" presStyleCnt="0"/>
      <dgm:spPr/>
    </dgm:pt>
    <dgm:pt modelId="{A2F0D613-E9E3-4530-B40A-0453790896E4}" type="pres">
      <dgm:prSet presAssocID="{78E24B0D-C210-4455-A251-F4F0BED7BA77}" presName="aNode" presStyleLbl="fgAcc1" presStyleIdx="21" presStyleCnt="28" custScaleX="126600" custScaleY="2000000" custLinFactY="7766218" custLinFactNeighborX="63843" custLinFactNeighborY="7800000">
        <dgm:presLayoutVars>
          <dgm:bulletEnabled val="1"/>
        </dgm:presLayoutVars>
      </dgm:prSet>
      <dgm:spPr/>
    </dgm:pt>
    <dgm:pt modelId="{1E5482C2-40A0-4D23-AB53-D9736F9D80DF}" type="pres">
      <dgm:prSet presAssocID="{78E24B0D-C210-4455-A251-F4F0BED7BA77}" presName="aSpace" presStyleCnt="0"/>
      <dgm:spPr/>
    </dgm:pt>
    <dgm:pt modelId="{51C20DEE-AC3E-4FD7-BBE5-DF0F8439D10D}" type="pres">
      <dgm:prSet presAssocID="{AABD37C5-1F0B-4A1C-A9BF-77EC1B751F9E}" presName="aNode" presStyleLbl="fgAcc1" presStyleIdx="22" presStyleCnt="28" custScaleX="262612" custScaleY="2000000" custLinFactY="-3286902" custLinFactNeighborX="7975" custLinFactNeighborY="-3300000">
        <dgm:presLayoutVars>
          <dgm:bulletEnabled val="1"/>
        </dgm:presLayoutVars>
      </dgm:prSet>
      <dgm:spPr/>
    </dgm:pt>
    <dgm:pt modelId="{456964B6-89FE-4D81-9146-B70F2B0853F1}" type="pres">
      <dgm:prSet presAssocID="{AABD37C5-1F0B-4A1C-A9BF-77EC1B751F9E}" presName="aSpace" presStyleCnt="0"/>
      <dgm:spPr/>
    </dgm:pt>
    <dgm:pt modelId="{238173BE-C822-4CED-AAE9-D754801AC950}" type="pres">
      <dgm:prSet presAssocID="{9C08E685-0D08-4B2D-897D-337EF8262D6F}" presName="aNode" presStyleLbl="fgAcc1" presStyleIdx="23" presStyleCnt="28" custScaleX="259661" custScaleY="2000000" custLinFactY="172613" custLinFactNeighborX="9450" custLinFactNeighborY="200000">
        <dgm:presLayoutVars>
          <dgm:bulletEnabled val="1"/>
        </dgm:presLayoutVars>
      </dgm:prSet>
      <dgm:spPr/>
    </dgm:pt>
    <dgm:pt modelId="{3F4D4A18-8EE1-4512-B9CD-AF975A115CA4}" type="pres">
      <dgm:prSet presAssocID="{9C08E685-0D08-4B2D-897D-337EF8262D6F}" presName="aSpace" presStyleCnt="0"/>
      <dgm:spPr/>
    </dgm:pt>
    <dgm:pt modelId="{48252078-7361-42E6-8B9A-CC52B4CD43E6}" type="pres">
      <dgm:prSet presAssocID="{BB04EBD8-B790-4951-89DF-447D4CB94FCA}" presName="aNode" presStyleLbl="fgAcc1" presStyleIdx="24" presStyleCnt="28" custScaleX="128192" custScaleY="1562961" custLinFactY="-23567493" custLinFactNeighborX="78675" custLinFactNeighborY="-23600000">
        <dgm:presLayoutVars>
          <dgm:bulletEnabled val="1"/>
        </dgm:presLayoutVars>
      </dgm:prSet>
      <dgm:spPr/>
    </dgm:pt>
    <dgm:pt modelId="{1BDF415F-A904-43B0-9292-BA6E66CB1D57}" type="pres">
      <dgm:prSet presAssocID="{BB04EBD8-B790-4951-89DF-447D4CB94FCA}" presName="aSpace" presStyleCnt="0"/>
      <dgm:spPr/>
    </dgm:pt>
    <dgm:pt modelId="{654E0336-5A5A-458A-9E13-72692F5D1EAF}" type="pres">
      <dgm:prSet presAssocID="{0ECDD02C-6378-4E89-A4C1-4079DEA74E9C}" presName="aNode" presStyleLbl="fgAcc1" presStyleIdx="25" presStyleCnt="28" custScaleY="2000000" custLinFactY="-16755531" custLinFactNeighborX="73075" custLinFactNeighborY="-16800000">
        <dgm:presLayoutVars>
          <dgm:bulletEnabled val="1"/>
        </dgm:presLayoutVars>
      </dgm:prSet>
      <dgm:spPr/>
    </dgm:pt>
    <dgm:pt modelId="{E9C8F6EE-3B5A-4B5F-AB52-12970DBB3ABD}" type="pres">
      <dgm:prSet presAssocID="{0ECDD02C-6378-4E89-A4C1-4079DEA74E9C}" presName="aSpace" presStyleCnt="0"/>
      <dgm:spPr/>
    </dgm:pt>
    <dgm:pt modelId="{C0EAF465-DD70-4781-9799-60632C8AC6E8}" type="pres">
      <dgm:prSet presAssocID="{1993D227-18BC-4690-B23F-17064C42E4A3}" presName="aNode" presStyleLbl="fgAcc1" presStyleIdx="26" presStyleCnt="28" custAng="10800000" custFlipVert="1" custScaleX="104465" custScaleY="1399983" custLinFactY="-20600000" custLinFactNeighborX="76265" custLinFactNeighborY="-20692539">
        <dgm:presLayoutVars>
          <dgm:bulletEnabled val="1"/>
        </dgm:presLayoutVars>
      </dgm:prSet>
      <dgm:spPr/>
    </dgm:pt>
    <dgm:pt modelId="{0EDD8375-3640-4D57-B77B-544A00C9392B}" type="pres">
      <dgm:prSet presAssocID="{1993D227-18BC-4690-B23F-17064C42E4A3}" presName="aSpace" presStyleCnt="0"/>
      <dgm:spPr/>
    </dgm:pt>
    <dgm:pt modelId="{7DF1BCD6-0396-4784-A7EE-74ED9D95F44C}" type="pres">
      <dgm:prSet presAssocID="{1276F83B-866A-4DBD-8AB8-67CD4098D10B}" presName="aNode" presStyleLbl="fgAcc1" presStyleIdx="27" presStyleCnt="28" custScaleY="2000000" custLinFactY="-24793623" custLinFactNeighborX="76104" custLinFactNeighborY="-24800000">
        <dgm:presLayoutVars>
          <dgm:bulletEnabled val="1"/>
        </dgm:presLayoutVars>
      </dgm:prSet>
      <dgm:spPr/>
    </dgm:pt>
    <dgm:pt modelId="{3CDC4C68-3B91-4DF3-836E-FC50E41FFE76}" type="pres">
      <dgm:prSet presAssocID="{1276F83B-866A-4DBD-8AB8-67CD4098D10B}" presName="aSpace" presStyleCnt="0"/>
      <dgm:spPr/>
    </dgm:pt>
  </dgm:ptLst>
  <dgm:cxnLst>
    <dgm:cxn modelId="{A5D9B30B-8531-400A-BA01-CD73353EAA4A}" type="presOf" srcId="{806DCC1A-FF9A-42FC-ABD6-BED1F7144045}" destId="{12315B5C-7540-4618-A7A4-D887B6DC5516}" srcOrd="0" destOrd="0" presId="urn:microsoft.com/office/officeart/2005/8/layout/pyramid2"/>
    <dgm:cxn modelId="{EBD2E20E-B18D-47C4-AA77-64F051884EBA}" srcId="{8A0EC5F2-ED68-476D-9118-6EB12AB11721}" destId="{0ECDD02C-6378-4E89-A4C1-4079DEA74E9C}" srcOrd="25" destOrd="0" parTransId="{262F0755-BAED-4F30-9937-63DF9C5E7605}" sibTransId="{7D319628-0BC0-44A9-80A9-24480BB62518}"/>
    <dgm:cxn modelId="{71256911-90F7-4E97-AA21-CCE5AA532054}" srcId="{8A0EC5F2-ED68-476D-9118-6EB12AB11721}" destId="{8B2971C2-D3C1-4A45-97CD-47B3FAA1340F}" srcOrd="1" destOrd="0" parTransId="{85FB4360-BBED-47E5-B68B-4E6B51CB62F9}" sibTransId="{442DCBB5-6FAE-462E-BB94-DBDA8670DE87}"/>
    <dgm:cxn modelId="{2D0FBA18-E6B9-49CA-BC80-3A7F58E2654C}" type="presOf" srcId="{366A26EA-3D99-4A05-991C-0E16C7879649}" destId="{2BB90054-8F51-4687-A385-6F251CEE132A}" srcOrd="0" destOrd="0" presId="urn:microsoft.com/office/officeart/2005/8/layout/pyramid2"/>
    <dgm:cxn modelId="{280D3C26-C4EE-4744-B4D6-238F89E36193}" srcId="{8A0EC5F2-ED68-476D-9118-6EB12AB11721}" destId="{8700F505-FF0B-4286-8E31-81E57FE4FEE1}" srcOrd="5" destOrd="0" parTransId="{82969E62-62B4-4910-8802-1DDDF5E02D1E}" sibTransId="{B73AC8C1-826B-4080-A10B-6D5FA4356752}"/>
    <dgm:cxn modelId="{31373E2D-9202-4494-94FE-28FCDB802A1A}" srcId="{8A0EC5F2-ED68-476D-9118-6EB12AB11721}" destId="{77D95C48-7D2C-47BA-9D36-787F6DE93576}" srcOrd="14" destOrd="0" parTransId="{23B881FD-C49F-4263-B2D9-29E222AB065C}" sibTransId="{99F71920-343B-480B-8AF2-4917CEEC9876}"/>
    <dgm:cxn modelId="{E5DBB132-C797-4BA4-8F9F-64606793FE1F}" srcId="{8A0EC5F2-ED68-476D-9118-6EB12AB11721}" destId="{8FFFA717-22BC-405C-9BC5-A72BAFAD9B6E}" srcOrd="4" destOrd="0" parTransId="{2BA5B586-B80A-457B-B15D-C4FCCB0D8BB5}" sibTransId="{F54EC3F9-FE83-4318-A4B6-0320C802856F}"/>
    <dgm:cxn modelId="{77692A37-2680-4E91-8EBE-E97E8E8932C8}" srcId="{8A0EC5F2-ED68-476D-9118-6EB12AB11721}" destId="{CEF305FB-FEEE-4EF7-9308-6FB5C020D077}" srcOrd="13" destOrd="0" parTransId="{0ECFAB80-DB68-44C0-9C5F-37ECE6F3AE61}" sibTransId="{901C8098-92A9-4A6A-80C6-99060997880E}"/>
    <dgm:cxn modelId="{3D5C8838-44AF-4D59-AD56-F31B299FC5F1}" srcId="{8A0EC5F2-ED68-476D-9118-6EB12AB11721}" destId="{C0AED7FD-F9D2-4A70-AB40-FF9BF8BC660C}" srcOrd="11" destOrd="0" parTransId="{35E1FC5F-1344-4EAF-88A3-8CDC3AC74D1B}" sibTransId="{F1CB2AD0-6969-427D-B04C-2F6F5F8F9CAC}"/>
    <dgm:cxn modelId="{F8BE1961-146D-4E39-A8FB-E048EF2E6265}" type="presOf" srcId="{FE31642D-BDA5-4BBB-9A0F-6EA918D82699}" destId="{D81BDD42-10C7-40F8-AFBB-56D2E5B5E917}" srcOrd="0" destOrd="0" presId="urn:microsoft.com/office/officeart/2005/8/layout/pyramid2"/>
    <dgm:cxn modelId="{FAEA9B62-6147-4C1E-BE06-E0582ED3CE25}" type="presOf" srcId="{215E9CDA-92AF-48BF-852D-C3E3C07E92B6}" destId="{32D4E7ED-4D0D-4365-9958-AEDCFB81A636}" srcOrd="0" destOrd="0" presId="urn:microsoft.com/office/officeart/2005/8/layout/pyramid2"/>
    <dgm:cxn modelId="{F9C83263-7028-4EA1-A545-5459CC8698EB}" type="presOf" srcId="{DDA24057-BE71-44A8-B43C-A93C182FC48A}" destId="{2D7237EE-CED4-47D3-B669-A100CC17353D}" srcOrd="0" destOrd="0" presId="urn:microsoft.com/office/officeart/2005/8/layout/pyramid2"/>
    <dgm:cxn modelId="{C7521F46-1F5E-48EA-A518-9198EFC3A38A}" type="presOf" srcId="{518BA676-A823-42AF-AB6C-ADCA1F538588}" destId="{CEA4987E-1545-493E-9ADD-2FB925619A8B}" srcOrd="0" destOrd="0" presId="urn:microsoft.com/office/officeart/2005/8/layout/pyramid2"/>
    <dgm:cxn modelId="{F11A6267-2FB6-4698-B097-78D569904155}" type="presOf" srcId="{1993D227-18BC-4690-B23F-17064C42E4A3}" destId="{C0EAF465-DD70-4781-9799-60632C8AC6E8}" srcOrd="0" destOrd="0" presId="urn:microsoft.com/office/officeart/2005/8/layout/pyramid2"/>
    <dgm:cxn modelId="{4F508648-57F7-452D-83A5-BCADB0522A11}" srcId="{8A0EC5F2-ED68-476D-9118-6EB12AB11721}" destId="{55007C12-07E1-4118-861F-EA7876204978}" srcOrd="15" destOrd="0" parTransId="{AC0646EE-7FAB-4E94-80DC-5E90F08ECCCA}" sibTransId="{246CA757-C6DB-43D1-826F-3EB604FCB13D}"/>
    <dgm:cxn modelId="{78C1C969-3154-4B99-846B-DE6D4F2944CC}" srcId="{8A0EC5F2-ED68-476D-9118-6EB12AB11721}" destId="{215E9CDA-92AF-48BF-852D-C3E3C07E92B6}" srcOrd="2" destOrd="0" parTransId="{1CE5BDA7-F9F9-4100-A218-6F6AC1077BC4}" sibTransId="{F4C320C3-A464-4DBF-9AB2-A01BD7D0A8D1}"/>
    <dgm:cxn modelId="{B01FE569-21A3-43D8-A473-BAF920B112D6}" srcId="{8A0EC5F2-ED68-476D-9118-6EB12AB11721}" destId="{6FD32BAE-33A1-46F7-8807-29BFD981C5F6}" srcOrd="12" destOrd="0" parTransId="{70399222-A9BD-4C35-B464-B693708FE1BC}" sibTransId="{5016B33D-14AD-4E19-BB28-919E02275978}"/>
    <dgm:cxn modelId="{CA40714D-DCE8-4F5B-9BA6-B3CB8B0C2C22}" type="presOf" srcId="{C902F25D-3FF7-4785-87FD-2ED834D8477D}" destId="{0A21E750-AEF2-4E66-83A7-EA23F3F772D5}" srcOrd="0" destOrd="0" presId="urn:microsoft.com/office/officeart/2005/8/layout/pyramid2"/>
    <dgm:cxn modelId="{28D2004E-2201-40BD-A616-6CACC46F002A}" type="presOf" srcId="{D649E206-0005-4D5E-BB82-A4AC16561170}" destId="{A6B1C16B-27F7-43B3-862E-C1F3CBBE54F8}" srcOrd="0" destOrd="0" presId="urn:microsoft.com/office/officeart/2005/8/layout/pyramid2"/>
    <dgm:cxn modelId="{C7636156-09AA-4227-B5FF-38ED7F554B9A}" type="presOf" srcId="{8FFFA717-22BC-405C-9BC5-A72BAFAD9B6E}" destId="{C0CE9D5E-D1FD-498E-8BB9-573C60B93D27}" srcOrd="0" destOrd="0" presId="urn:microsoft.com/office/officeart/2005/8/layout/pyramid2"/>
    <dgm:cxn modelId="{1B130477-9346-4B71-B1BC-10F38A0B562F}" srcId="{8A0EC5F2-ED68-476D-9118-6EB12AB11721}" destId="{7F9324FE-6C80-46A9-94D6-162065DEC240}" srcOrd="0" destOrd="0" parTransId="{02D4CFD7-3D6A-4CBC-A814-AB0CA81CEFCE}" sibTransId="{8D9E4606-F654-422E-BD8E-2648AAA9E3B7}"/>
    <dgm:cxn modelId="{D30C257C-8976-4CA8-89CE-51DD2A3B8F36}" srcId="{8A0EC5F2-ED68-476D-9118-6EB12AB11721}" destId="{EFE82D46-C46A-43E1-ABDD-3EF10A6B1E74}" srcOrd="20" destOrd="0" parTransId="{24114F46-A46E-48D0-B338-5056969B5E83}" sibTransId="{E52C8B7B-A145-4D9A-B840-ED46161DA1EF}"/>
    <dgm:cxn modelId="{A2A3097E-B3A2-40EF-96F9-D9882CE6E1E1}" type="presOf" srcId="{EFE82D46-C46A-43E1-ABDD-3EF10A6B1E74}" destId="{82D525A2-7C7D-4798-9ACC-DA1856ECBED4}" srcOrd="0" destOrd="0" presId="urn:microsoft.com/office/officeart/2005/8/layout/pyramid2"/>
    <dgm:cxn modelId="{CD16167F-5947-4DA2-A094-7A2C115D9923}" srcId="{8A0EC5F2-ED68-476D-9118-6EB12AB11721}" destId="{90AB150A-45A5-4A56-ADEE-66B41B4AAB57}" srcOrd="6" destOrd="0" parTransId="{F8E40A00-9094-4A32-8C42-7DFBCF6CC7B9}" sibTransId="{80189D27-A8FD-4646-9D20-0F4D1E2D561E}"/>
    <dgm:cxn modelId="{39850B81-4270-47F5-9421-823FEBA47236}" srcId="{8A0EC5F2-ED68-476D-9118-6EB12AB11721}" destId="{78E24B0D-C210-4455-A251-F4F0BED7BA77}" srcOrd="21" destOrd="0" parTransId="{7C150148-8A7C-4E03-8EF9-D2044EFBA5FD}" sibTransId="{EBC2FBD4-FDE8-4EF5-AB43-FCFC8B0E3378}"/>
    <dgm:cxn modelId="{34CAC783-1BF1-45E6-AD06-883A5BC3FA6A}" srcId="{8A0EC5F2-ED68-476D-9118-6EB12AB11721}" destId="{9C08E685-0D08-4B2D-897D-337EF8262D6F}" srcOrd="23" destOrd="0" parTransId="{ACAD198E-D342-4DDD-9F90-D7B48ED50F8C}" sibTransId="{38351738-BA47-4BCC-856F-8551725CA998}"/>
    <dgm:cxn modelId="{2E049587-8D41-495E-B407-5D24F2F0FF1B}" type="presOf" srcId="{8B2971C2-D3C1-4A45-97CD-47B3FAA1340F}" destId="{BEE5B1D7-3285-4982-AF52-60E2D582AF62}" srcOrd="0" destOrd="0" presId="urn:microsoft.com/office/officeart/2005/8/layout/pyramid2"/>
    <dgm:cxn modelId="{9E59E48B-92EE-4D29-AE51-BBF39A02E635}" type="presOf" srcId="{6FD32BAE-33A1-46F7-8807-29BFD981C5F6}" destId="{F3402092-64DD-4C92-BA0B-E3F32AF29DB5}" srcOrd="0" destOrd="0" presId="urn:microsoft.com/office/officeart/2005/8/layout/pyramid2"/>
    <dgm:cxn modelId="{08CFFC8B-F254-40A6-A435-34592A19F5AE}" srcId="{8A0EC5F2-ED68-476D-9118-6EB12AB11721}" destId="{806DCC1A-FF9A-42FC-ABD6-BED1F7144045}" srcOrd="17" destOrd="0" parTransId="{53D33DDD-0B73-45EE-A71E-8FE23347CC07}" sibTransId="{1BFB6D95-FC43-40BE-9858-12E89313F7B5}"/>
    <dgm:cxn modelId="{A327F991-7E92-4698-88C5-AEF668262990}" type="presOf" srcId="{8A0EC5F2-ED68-476D-9118-6EB12AB11721}" destId="{0E0180B0-B963-4808-9785-3F4C5653AAC1}" srcOrd="0" destOrd="0" presId="urn:microsoft.com/office/officeart/2005/8/layout/pyramid2"/>
    <dgm:cxn modelId="{3555C892-5F41-4624-927E-ED681B01FE0F}" srcId="{8A0EC5F2-ED68-476D-9118-6EB12AB11721}" destId="{D9014E9C-AEB0-4043-A55B-96B9DA69FAE4}" srcOrd="3" destOrd="0" parTransId="{BB25206A-F8A1-4043-8236-43FCFC28D20D}" sibTransId="{04C0C78D-C434-4BE3-80F2-0558AA02FFAD}"/>
    <dgm:cxn modelId="{2EE5DA9C-C4BC-4B57-AB5C-258A12705CEF}" srcId="{8A0EC5F2-ED68-476D-9118-6EB12AB11721}" destId="{BB04EBD8-B790-4951-89DF-447D4CB94FCA}" srcOrd="24" destOrd="0" parTransId="{61A52496-97E4-49AF-A1A4-2513452EC5C0}" sibTransId="{A474BEE7-3F64-4942-9E70-655997508E83}"/>
    <dgm:cxn modelId="{82E1319D-5687-4511-9A0B-B971C4779924}" srcId="{8A0EC5F2-ED68-476D-9118-6EB12AB11721}" destId="{D649E206-0005-4D5E-BB82-A4AC16561170}" srcOrd="8" destOrd="0" parTransId="{33400BFB-A8EB-4511-B155-AA3E3295B350}" sibTransId="{0F85434E-DA16-4CC6-B613-C10121EBE086}"/>
    <dgm:cxn modelId="{3EBF69A1-EBEF-4912-A648-5B17404EAA37}" srcId="{8A0EC5F2-ED68-476D-9118-6EB12AB11721}" destId="{366A26EA-3D99-4A05-991C-0E16C7879649}" srcOrd="9" destOrd="0" parTransId="{EE649B53-E17A-4962-97EB-77C046487E7B}" sibTransId="{5970077D-9752-4C0C-993D-1794BE7F5B6C}"/>
    <dgm:cxn modelId="{0FF41FA3-DD8A-45AD-B330-750BA042034D}" type="presOf" srcId="{77D95C48-7D2C-47BA-9D36-787F6DE93576}" destId="{6E224E9A-4664-4D5B-B3F4-5BA00284318F}" srcOrd="0" destOrd="0" presId="urn:microsoft.com/office/officeart/2005/8/layout/pyramid2"/>
    <dgm:cxn modelId="{AE7436A7-053D-4611-8AB8-A943409D8583}" type="presOf" srcId="{55007C12-07E1-4118-861F-EA7876204978}" destId="{1B10F9F4-64F0-48AC-BA01-D434E1877DFA}" srcOrd="0" destOrd="0" presId="urn:microsoft.com/office/officeart/2005/8/layout/pyramid2"/>
    <dgm:cxn modelId="{805D52A9-D9F2-4DD1-BC44-C02870515BD3}" srcId="{8A0EC5F2-ED68-476D-9118-6EB12AB11721}" destId="{AABD37C5-1F0B-4A1C-A9BF-77EC1B751F9E}" srcOrd="22" destOrd="0" parTransId="{1E5B9BBA-C3DA-43AA-9164-CA686635B79D}" sibTransId="{D0840CAF-91EF-4B53-A40F-880B0B404948}"/>
    <dgm:cxn modelId="{E68F21AF-B910-472E-AEE8-C55933290B85}" srcId="{8A0EC5F2-ED68-476D-9118-6EB12AB11721}" destId="{518BA676-A823-42AF-AB6C-ADCA1F538588}" srcOrd="18" destOrd="0" parTransId="{52A23905-08CC-4359-9038-DCB29AABF1FD}" sibTransId="{30BE325C-0C75-4A12-9676-1DC20C03888C}"/>
    <dgm:cxn modelId="{16BFC4B4-B874-4CB9-B494-0D6F7646BA78}" srcId="{8A0EC5F2-ED68-476D-9118-6EB12AB11721}" destId="{C8F0308E-E2E4-48F3-9FA7-CE946AFD6BC7}" srcOrd="16" destOrd="0" parTransId="{740753F0-B137-4E62-B1E6-FDBC43D7C425}" sibTransId="{849575A1-B8C9-46E4-AB95-BD5FA4F17ADC}"/>
    <dgm:cxn modelId="{BE9B93BA-9BC7-4DB1-A014-92539B01DEA9}" type="presOf" srcId="{90AB150A-45A5-4A56-ADEE-66B41B4AAB57}" destId="{41E677A5-43A0-4388-BDF6-FAD4688574BA}" srcOrd="0" destOrd="0" presId="urn:microsoft.com/office/officeart/2005/8/layout/pyramid2"/>
    <dgm:cxn modelId="{7A2965BD-4C6E-47AA-BFDC-A13074360A12}" type="presOf" srcId="{9C08E685-0D08-4B2D-897D-337EF8262D6F}" destId="{238173BE-C822-4CED-AAE9-D754801AC950}" srcOrd="0" destOrd="0" presId="urn:microsoft.com/office/officeart/2005/8/layout/pyramid2"/>
    <dgm:cxn modelId="{3CD7AEC3-E40A-41E3-BBAF-F2F1A2EA6104}" type="presOf" srcId="{78E24B0D-C210-4455-A251-F4F0BED7BA77}" destId="{A2F0D613-E9E3-4530-B40A-0453790896E4}" srcOrd="0" destOrd="0" presId="urn:microsoft.com/office/officeart/2005/8/layout/pyramid2"/>
    <dgm:cxn modelId="{7CBE6FC4-66D7-4C12-9A75-D1521BE18146}" type="presOf" srcId="{AABD37C5-1F0B-4A1C-A9BF-77EC1B751F9E}" destId="{51C20DEE-AC3E-4FD7-BBE5-DF0F8439D10D}" srcOrd="0" destOrd="0" presId="urn:microsoft.com/office/officeart/2005/8/layout/pyramid2"/>
    <dgm:cxn modelId="{353185C4-1AE0-4B31-B2D3-2F7DBCC6BEA4}" srcId="{8A0EC5F2-ED68-476D-9118-6EB12AB11721}" destId="{C902F25D-3FF7-4785-87FD-2ED834D8477D}" srcOrd="19" destOrd="0" parTransId="{713AC19B-07D9-4E56-A15C-DC2F45299BD4}" sibTransId="{5E313012-9E19-42BD-94D2-24A5E33B131E}"/>
    <dgm:cxn modelId="{877EB8C6-97D8-4491-9E42-8B2B3534FD91}" srcId="{8A0EC5F2-ED68-476D-9118-6EB12AB11721}" destId="{1276F83B-866A-4DBD-8AB8-67CD4098D10B}" srcOrd="27" destOrd="0" parTransId="{38DC986A-B4CD-4DA8-A415-D0AD61A62838}" sibTransId="{9B083100-EA3D-4157-B077-38C38FE7A690}"/>
    <dgm:cxn modelId="{48A38DD0-3999-4D9C-A27D-F61936395BB7}" type="presOf" srcId="{C0AED7FD-F9D2-4A70-AB40-FF9BF8BC660C}" destId="{2C557EF2-C366-429B-99FA-88E7254F7EEC}" srcOrd="0" destOrd="0" presId="urn:microsoft.com/office/officeart/2005/8/layout/pyramid2"/>
    <dgm:cxn modelId="{97014BDA-10CC-49D0-A64D-29ACDF6FAAC1}" type="presOf" srcId="{CEF305FB-FEEE-4EF7-9308-6FB5C020D077}" destId="{EE1457D7-1843-4533-A771-225621231A95}" srcOrd="0" destOrd="0" presId="urn:microsoft.com/office/officeart/2005/8/layout/pyramid2"/>
    <dgm:cxn modelId="{636CEDE3-6EDE-423F-9EF8-5E48A25DC863}" srcId="{8A0EC5F2-ED68-476D-9118-6EB12AB11721}" destId="{FE31642D-BDA5-4BBB-9A0F-6EA918D82699}" srcOrd="10" destOrd="0" parTransId="{C93CAA3E-E8FD-4FCC-AFF7-3D2C3012A046}" sibTransId="{C9354B51-DD9D-4BF5-920E-58CA9A1C9D22}"/>
    <dgm:cxn modelId="{E28A81F1-2454-41AB-97AC-32319A32BD62}" srcId="{8A0EC5F2-ED68-476D-9118-6EB12AB11721}" destId="{1993D227-18BC-4690-B23F-17064C42E4A3}" srcOrd="26" destOrd="0" parTransId="{7B5502D6-FC28-4EE2-99EC-5C08DA397B2B}" sibTransId="{466406F4-2EEB-496F-8E4F-C6541DFBFFEC}"/>
    <dgm:cxn modelId="{F3C3F3F1-FF43-4121-A16C-FE8D757D9650}" type="presOf" srcId="{D9014E9C-AEB0-4043-A55B-96B9DA69FAE4}" destId="{A63DDF99-F1FD-4720-816F-4D16679F7679}" srcOrd="0" destOrd="0" presId="urn:microsoft.com/office/officeart/2005/8/layout/pyramid2"/>
    <dgm:cxn modelId="{58065AF3-B7E2-4901-9B0E-6D69E99E091D}" srcId="{8A0EC5F2-ED68-476D-9118-6EB12AB11721}" destId="{DDA24057-BE71-44A8-B43C-A93C182FC48A}" srcOrd="7" destOrd="0" parTransId="{CC0553CA-3272-4320-BF67-097E55BAEDE3}" sibTransId="{7878D549-B442-42B8-BE98-449F61AD758F}"/>
    <dgm:cxn modelId="{0CEFAAF6-FF23-4FD3-BBFF-A58CAB01CB58}" type="presOf" srcId="{8700F505-FF0B-4286-8E31-81E57FE4FEE1}" destId="{58E02238-27DA-4830-80F2-00C155A8C873}" srcOrd="0" destOrd="0" presId="urn:microsoft.com/office/officeart/2005/8/layout/pyramid2"/>
    <dgm:cxn modelId="{6A36D6F6-1310-475A-B65E-BB2805822BD5}" type="presOf" srcId="{C8F0308E-E2E4-48F3-9FA7-CE946AFD6BC7}" destId="{B67D1B03-23C4-4616-964E-2F95BA57E884}" srcOrd="0" destOrd="0" presId="urn:microsoft.com/office/officeart/2005/8/layout/pyramid2"/>
    <dgm:cxn modelId="{C46D77F8-1741-4266-BF5C-1572C3EC2188}" type="presOf" srcId="{1276F83B-866A-4DBD-8AB8-67CD4098D10B}" destId="{7DF1BCD6-0396-4784-A7EE-74ED9D95F44C}" srcOrd="0" destOrd="0" presId="urn:microsoft.com/office/officeart/2005/8/layout/pyramid2"/>
    <dgm:cxn modelId="{6C8652FB-0D3C-4FE5-A8FE-74BBAC7677AA}" type="presOf" srcId="{BB04EBD8-B790-4951-89DF-447D4CB94FCA}" destId="{48252078-7361-42E6-8B9A-CC52B4CD43E6}" srcOrd="0" destOrd="0" presId="urn:microsoft.com/office/officeart/2005/8/layout/pyramid2"/>
    <dgm:cxn modelId="{F5EE9FFD-F48D-4973-AC46-B4EFC0C4CA04}" type="presOf" srcId="{7F9324FE-6C80-46A9-94D6-162065DEC240}" destId="{6F6A81EE-8FBD-434C-AC9F-632792520CB0}" srcOrd="0" destOrd="0" presId="urn:microsoft.com/office/officeart/2005/8/layout/pyramid2"/>
    <dgm:cxn modelId="{77DBD5FE-7DBC-4502-A5E7-DDF95557395A}" type="presOf" srcId="{0ECDD02C-6378-4E89-A4C1-4079DEA74E9C}" destId="{654E0336-5A5A-458A-9E13-72692F5D1EAF}" srcOrd="0" destOrd="0" presId="urn:microsoft.com/office/officeart/2005/8/layout/pyramid2"/>
    <dgm:cxn modelId="{72598301-7060-4A78-9BC8-4F31FFF2ADA8}" type="presParOf" srcId="{0E0180B0-B963-4808-9785-3F4C5653AAC1}" destId="{A87A503A-51F1-4A54-BBE7-A18B18DCC1FB}" srcOrd="0" destOrd="0" presId="urn:microsoft.com/office/officeart/2005/8/layout/pyramid2"/>
    <dgm:cxn modelId="{E57F387D-AD1E-4A36-AB76-4E2D302BC1E2}" type="presParOf" srcId="{0E0180B0-B963-4808-9785-3F4C5653AAC1}" destId="{B8EF3D44-3DB4-412C-8064-AFBC8B4B0C12}" srcOrd="1" destOrd="0" presId="urn:microsoft.com/office/officeart/2005/8/layout/pyramid2"/>
    <dgm:cxn modelId="{7F0CC454-A418-43DE-BBA0-635BAACCAB8F}" type="presParOf" srcId="{B8EF3D44-3DB4-412C-8064-AFBC8B4B0C12}" destId="{6F6A81EE-8FBD-434C-AC9F-632792520CB0}" srcOrd="0" destOrd="0" presId="urn:microsoft.com/office/officeart/2005/8/layout/pyramid2"/>
    <dgm:cxn modelId="{C3B1687A-5A45-43F6-9ADC-0CF370DFD42E}" type="presParOf" srcId="{B8EF3D44-3DB4-412C-8064-AFBC8B4B0C12}" destId="{C2925CB2-F132-4BA1-A019-A19BD0DA2D01}" srcOrd="1" destOrd="0" presId="urn:microsoft.com/office/officeart/2005/8/layout/pyramid2"/>
    <dgm:cxn modelId="{A1BC4864-5D65-4F0C-8EF6-FEFE00A256DE}" type="presParOf" srcId="{B8EF3D44-3DB4-412C-8064-AFBC8B4B0C12}" destId="{BEE5B1D7-3285-4982-AF52-60E2D582AF62}" srcOrd="2" destOrd="0" presId="urn:microsoft.com/office/officeart/2005/8/layout/pyramid2"/>
    <dgm:cxn modelId="{0CEAB977-8F2E-4FBF-9280-4F0EA93577BC}" type="presParOf" srcId="{B8EF3D44-3DB4-412C-8064-AFBC8B4B0C12}" destId="{17C60E2F-5B71-458E-9BAB-588BA4BCF522}" srcOrd="3" destOrd="0" presId="urn:microsoft.com/office/officeart/2005/8/layout/pyramid2"/>
    <dgm:cxn modelId="{E1262DA9-7715-42E3-8BFB-EE407445FEA3}" type="presParOf" srcId="{B8EF3D44-3DB4-412C-8064-AFBC8B4B0C12}" destId="{32D4E7ED-4D0D-4365-9958-AEDCFB81A636}" srcOrd="4" destOrd="0" presId="urn:microsoft.com/office/officeart/2005/8/layout/pyramid2"/>
    <dgm:cxn modelId="{3A25C557-813A-490E-8D95-645068D0F25C}" type="presParOf" srcId="{B8EF3D44-3DB4-412C-8064-AFBC8B4B0C12}" destId="{C8123910-811C-434F-A487-85B820144ABD}" srcOrd="5" destOrd="0" presId="urn:microsoft.com/office/officeart/2005/8/layout/pyramid2"/>
    <dgm:cxn modelId="{B1256E48-6AA0-45A4-BBCC-733F174D89FE}" type="presParOf" srcId="{B8EF3D44-3DB4-412C-8064-AFBC8B4B0C12}" destId="{A63DDF99-F1FD-4720-816F-4D16679F7679}" srcOrd="6" destOrd="0" presId="urn:microsoft.com/office/officeart/2005/8/layout/pyramid2"/>
    <dgm:cxn modelId="{2DA71329-E7F6-45C8-9E20-003D164AE34A}" type="presParOf" srcId="{B8EF3D44-3DB4-412C-8064-AFBC8B4B0C12}" destId="{1ACD6C52-8FF6-40B3-8C56-4ECEB0BED0FE}" srcOrd="7" destOrd="0" presId="urn:microsoft.com/office/officeart/2005/8/layout/pyramid2"/>
    <dgm:cxn modelId="{425D3BFF-408D-4F4A-B66F-0A243CAC393B}" type="presParOf" srcId="{B8EF3D44-3DB4-412C-8064-AFBC8B4B0C12}" destId="{C0CE9D5E-D1FD-498E-8BB9-573C60B93D27}" srcOrd="8" destOrd="0" presId="urn:microsoft.com/office/officeart/2005/8/layout/pyramid2"/>
    <dgm:cxn modelId="{DC82C2C1-DC6C-474D-B437-856A5493C850}" type="presParOf" srcId="{B8EF3D44-3DB4-412C-8064-AFBC8B4B0C12}" destId="{91A0BFF1-E70A-4E40-B823-8A3A58339868}" srcOrd="9" destOrd="0" presId="urn:microsoft.com/office/officeart/2005/8/layout/pyramid2"/>
    <dgm:cxn modelId="{2C4A7572-6252-41E1-81BD-AD675CEA6F0C}" type="presParOf" srcId="{B8EF3D44-3DB4-412C-8064-AFBC8B4B0C12}" destId="{58E02238-27DA-4830-80F2-00C155A8C873}" srcOrd="10" destOrd="0" presId="urn:microsoft.com/office/officeart/2005/8/layout/pyramid2"/>
    <dgm:cxn modelId="{ED749710-D714-40A6-8FAC-14C727CDB7EA}" type="presParOf" srcId="{B8EF3D44-3DB4-412C-8064-AFBC8B4B0C12}" destId="{5AA4B4FC-276A-4F6E-81B5-086F00B25C16}" srcOrd="11" destOrd="0" presId="urn:microsoft.com/office/officeart/2005/8/layout/pyramid2"/>
    <dgm:cxn modelId="{F380F6D7-4487-496F-93E1-330E6BC702C5}" type="presParOf" srcId="{B8EF3D44-3DB4-412C-8064-AFBC8B4B0C12}" destId="{41E677A5-43A0-4388-BDF6-FAD4688574BA}" srcOrd="12" destOrd="0" presId="urn:microsoft.com/office/officeart/2005/8/layout/pyramid2"/>
    <dgm:cxn modelId="{52B41BFD-1D38-490F-8631-24B6920A89FD}" type="presParOf" srcId="{B8EF3D44-3DB4-412C-8064-AFBC8B4B0C12}" destId="{8D2F449C-1769-4C2A-94CF-B35FECB18731}" srcOrd="13" destOrd="0" presId="urn:microsoft.com/office/officeart/2005/8/layout/pyramid2"/>
    <dgm:cxn modelId="{0755A9D7-E66A-4F5C-916C-A0EAA57AB13D}" type="presParOf" srcId="{B8EF3D44-3DB4-412C-8064-AFBC8B4B0C12}" destId="{2D7237EE-CED4-47D3-B669-A100CC17353D}" srcOrd="14" destOrd="0" presId="urn:microsoft.com/office/officeart/2005/8/layout/pyramid2"/>
    <dgm:cxn modelId="{3937A14D-EB2B-4F37-A6E2-1AA3D71D3C90}" type="presParOf" srcId="{B8EF3D44-3DB4-412C-8064-AFBC8B4B0C12}" destId="{8023143E-DE9F-4058-B78C-1DB917BB7B3B}" srcOrd="15" destOrd="0" presId="urn:microsoft.com/office/officeart/2005/8/layout/pyramid2"/>
    <dgm:cxn modelId="{D22CE2D7-9AAF-494A-9687-9ED2605C853B}" type="presParOf" srcId="{B8EF3D44-3DB4-412C-8064-AFBC8B4B0C12}" destId="{A6B1C16B-27F7-43B3-862E-C1F3CBBE54F8}" srcOrd="16" destOrd="0" presId="urn:microsoft.com/office/officeart/2005/8/layout/pyramid2"/>
    <dgm:cxn modelId="{E4B1CC40-81F7-4E1E-8EAF-DC38990092B0}" type="presParOf" srcId="{B8EF3D44-3DB4-412C-8064-AFBC8B4B0C12}" destId="{1895EB24-3C34-4E9E-9952-73D8FE628002}" srcOrd="17" destOrd="0" presId="urn:microsoft.com/office/officeart/2005/8/layout/pyramid2"/>
    <dgm:cxn modelId="{0896239C-AAB0-4A87-BE65-CE7C2F552EF3}" type="presParOf" srcId="{B8EF3D44-3DB4-412C-8064-AFBC8B4B0C12}" destId="{2BB90054-8F51-4687-A385-6F251CEE132A}" srcOrd="18" destOrd="0" presId="urn:microsoft.com/office/officeart/2005/8/layout/pyramid2"/>
    <dgm:cxn modelId="{D77A033C-7354-4F5D-9026-2425DF5AA499}" type="presParOf" srcId="{B8EF3D44-3DB4-412C-8064-AFBC8B4B0C12}" destId="{70A785C5-6493-4F6A-AB52-5FDE86C5C34B}" srcOrd="19" destOrd="0" presId="urn:microsoft.com/office/officeart/2005/8/layout/pyramid2"/>
    <dgm:cxn modelId="{4BDBAC69-3A7A-495A-AD26-F2050F47A07B}" type="presParOf" srcId="{B8EF3D44-3DB4-412C-8064-AFBC8B4B0C12}" destId="{D81BDD42-10C7-40F8-AFBB-56D2E5B5E917}" srcOrd="20" destOrd="0" presId="urn:microsoft.com/office/officeart/2005/8/layout/pyramid2"/>
    <dgm:cxn modelId="{D8F0E09A-F7C8-4899-9414-E69D920D2B53}" type="presParOf" srcId="{B8EF3D44-3DB4-412C-8064-AFBC8B4B0C12}" destId="{0C019ED5-17D2-4D69-B422-098332DDF4D0}" srcOrd="21" destOrd="0" presId="urn:microsoft.com/office/officeart/2005/8/layout/pyramid2"/>
    <dgm:cxn modelId="{CB7F6968-93DF-486C-836C-B60360F229E6}" type="presParOf" srcId="{B8EF3D44-3DB4-412C-8064-AFBC8B4B0C12}" destId="{2C557EF2-C366-429B-99FA-88E7254F7EEC}" srcOrd="22" destOrd="0" presId="urn:microsoft.com/office/officeart/2005/8/layout/pyramid2"/>
    <dgm:cxn modelId="{7938D6C9-4DA8-4AB2-BB66-08D55321DD68}" type="presParOf" srcId="{B8EF3D44-3DB4-412C-8064-AFBC8B4B0C12}" destId="{F4FDC438-C222-4E5D-82BB-9E153DAC259F}" srcOrd="23" destOrd="0" presId="urn:microsoft.com/office/officeart/2005/8/layout/pyramid2"/>
    <dgm:cxn modelId="{17462179-B71F-4B2B-A6F5-51DC21D72A47}" type="presParOf" srcId="{B8EF3D44-3DB4-412C-8064-AFBC8B4B0C12}" destId="{F3402092-64DD-4C92-BA0B-E3F32AF29DB5}" srcOrd="24" destOrd="0" presId="urn:microsoft.com/office/officeart/2005/8/layout/pyramid2"/>
    <dgm:cxn modelId="{A549D00E-0288-49FA-8FB9-AE178532675E}" type="presParOf" srcId="{B8EF3D44-3DB4-412C-8064-AFBC8B4B0C12}" destId="{BE85159A-9A5D-4645-BAFD-6D9E3116BA86}" srcOrd="25" destOrd="0" presId="urn:microsoft.com/office/officeart/2005/8/layout/pyramid2"/>
    <dgm:cxn modelId="{612C4E07-7C67-4362-B69B-761D136BF692}" type="presParOf" srcId="{B8EF3D44-3DB4-412C-8064-AFBC8B4B0C12}" destId="{EE1457D7-1843-4533-A771-225621231A95}" srcOrd="26" destOrd="0" presId="urn:microsoft.com/office/officeart/2005/8/layout/pyramid2"/>
    <dgm:cxn modelId="{3AA5C650-F1C8-4E8F-9F80-46ED35B152A5}" type="presParOf" srcId="{B8EF3D44-3DB4-412C-8064-AFBC8B4B0C12}" destId="{F83B62F8-4312-4B5E-9844-A3173ED9D797}" srcOrd="27" destOrd="0" presId="urn:microsoft.com/office/officeart/2005/8/layout/pyramid2"/>
    <dgm:cxn modelId="{D924F503-3CD1-4353-A2A8-B45AC95C4528}" type="presParOf" srcId="{B8EF3D44-3DB4-412C-8064-AFBC8B4B0C12}" destId="{6E224E9A-4664-4D5B-B3F4-5BA00284318F}" srcOrd="28" destOrd="0" presId="urn:microsoft.com/office/officeart/2005/8/layout/pyramid2"/>
    <dgm:cxn modelId="{85B8D1AA-8ADA-48A8-9D22-BD83DC176188}" type="presParOf" srcId="{B8EF3D44-3DB4-412C-8064-AFBC8B4B0C12}" destId="{1BB8E4C3-B6DE-4D99-85A6-82D7DAA61BD4}" srcOrd="29" destOrd="0" presId="urn:microsoft.com/office/officeart/2005/8/layout/pyramid2"/>
    <dgm:cxn modelId="{AEC68A8D-8DE9-4DEF-A751-0F642289359A}" type="presParOf" srcId="{B8EF3D44-3DB4-412C-8064-AFBC8B4B0C12}" destId="{1B10F9F4-64F0-48AC-BA01-D434E1877DFA}" srcOrd="30" destOrd="0" presId="urn:microsoft.com/office/officeart/2005/8/layout/pyramid2"/>
    <dgm:cxn modelId="{BA43EB4B-2784-463E-83C4-2236B30B7D66}" type="presParOf" srcId="{B8EF3D44-3DB4-412C-8064-AFBC8B4B0C12}" destId="{4BAAD386-088C-421A-BCC4-F8002425E4AB}" srcOrd="31" destOrd="0" presId="urn:microsoft.com/office/officeart/2005/8/layout/pyramid2"/>
    <dgm:cxn modelId="{9E56011A-7C33-40FD-A203-339397827BD7}" type="presParOf" srcId="{B8EF3D44-3DB4-412C-8064-AFBC8B4B0C12}" destId="{B67D1B03-23C4-4616-964E-2F95BA57E884}" srcOrd="32" destOrd="0" presId="urn:microsoft.com/office/officeart/2005/8/layout/pyramid2"/>
    <dgm:cxn modelId="{B3374246-0E76-48BF-9783-87A0476D1BF3}" type="presParOf" srcId="{B8EF3D44-3DB4-412C-8064-AFBC8B4B0C12}" destId="{F4D729E2-B8EF-4EAF-83E9-E26DEECAD868}" srcOrd="33" destOrd="0" presId="urn:microsoft.com/office/officeart/2005/8/layout/pyramid2"/>
    <dgm:cxn modelId="{80873E16-654D-4EC2-9B77-610BB4C388F7}" type="presParOf" srcId="{B8EF3D44-3DB4-412C-8064-AFBC8B4B0C12}" destId="{12315B5C-7540-4618-A7A4-D887B6DC5516}" srcOrd="34" destOrd="0" presId="urn:microsoft.com/office/officeart/2005/8/layout/pyramid2"/>
    <dgm:cxn modelId="{7597199F-39F8-4314-9241-AC9F544349BA}" type="presParOf" srcId="{B8EF3D44-3DB4-412C-8064-AFBC8B4B0C12}" destId="{F6A3E87D-CC1F-4E9B-8028-950335F514E9}" srcOrd="35" destOrd="0" presId="urn:microsoft.com/office/officeart/2005/8/layout/pyramid2"/>
    <dgm:cxn modelId="{A9E40D23-DA5B-4182-83DE-3ED9854AB7A1}" type="presParOf" srcId="{B8EF3D44-3DB4-412C-8064-AFBC8B4B0C12}" destId="{CEA4987E-1545-493E-9ADD-2FB925619A8B}" srcOrd="36" destOrd="0" presId="urn:microsoft.com/office/officeart/2005/8/layout/pyramid2"/>
    <dgm:cxn modelId="{D1C15286-3000-4B47-A0B3-ED5C8904EA2F}" type="presParOf" srcId="{B8EF3D44-3DB4-412C-8064-AFBC8B4B0C12}" destId="{CD9B3590-C79C-4938-88EA-C73134981AE1}" srcOrd="37" destOrd="0" presId="urn:microsoft.com/office/officeart/2005/8/layout/pyramid2"/>
    <dgm:cxn modelId="{7225CC12-685E-4F81-846A-EC60E1A08A7C}" type="presParOf" srcId="{B8EF3D44-3DB4-412C-8064-AFBC8B4B0C12}" destId="{0A21E750-AEF2-4E66-83A7-EA23F3F772D5}" srcOrd="38" destOrd="0" presId="urn:microsoft.com/office/officeart/2005/8/layout/pyramid2"/>
    <dgm:cxn modelId="{1DDF4D39-8A14-4995-983D-835B034F10D0}" type="presParOf" srcId="{B8EF3D44-3DB4-412C-8064-AFBC8B4B0C12}" destId="{D5C50001-CDAF-4E7B-AFB6-A0896A66FC1F}" srcOrd="39" destOrd="0" presId="urn:microsoft.com/office/officeart/2005/8/layout/pyramid2"/>
    <dgm:cxn modelId="{522C6DB9-AB04-4563-BCE1-9348DD8BA1C3}" type="presParOf" srcId="{B8EF3D44-3DB4-412C-8064-AFBC8B4B0C12}" destId="{82D525A2-7C7D-4798-9ACC-DA1856ECBED4}" srcOrd="40" destOrd="0" presId="urn:microsoft.com/office/officeart/2005/8/layout/pyramid2"/>
    <dgm:cxn modelId="{B358C8DC-D1DA-4A15-973C-097B04E58B2B}" type="presParOf" srcId="{B8EF3D44-3DB4-412C-8064-AFBC8B4B0C12}" destId="{3B7D6DAA-07D0-4AEF-B14A-0D38BFC05A77}" srcOrd="41" destOrd="0" presId="urn:microsoft.com/office/officeart/2005/8/layout/pyramid2"/>
    <dgm:cxn modelId="{7870041E-B9B9-4356-8B15-E52D2BC9AF28}" type="presParOf" srcId="{B8EF3D44-3DB4-412C-8064-AFBC8B4B0C12}" destId="{A2F0D613-E9E3-4530-B40A-0453790896E4}" srcOrd="42" destOrd="0" presId="urn:microsoft.com/office/officeart/2005/8/layout/pyramid2"/>
    <dgm:cxn modelId="{CC397011-5592-4B50-8A49-434388D730FF}" type="presParOf" srcId="{B8EF3D44-3DB4-412C-8064-AFBC8B4B0C12}" destId="{1E5482C2-40A0-4D23-AB53-D9736F9D80DF}" srcOrd="43" destOrd="0" presId="urn:microsoft.com/office/officeart/2005/8/layout/pyramid2"/>
    <dgm:cxn modelId="{57791E1F-02A0-4F16-A1F4-D89F6C7793CB}" type="presParOf" srcId="{B8EF3D44-3DB4-412C-8064-AFBC8B4B0C12}" destId="{51C20DEE-AC3E-4FD7-BBE5-DF0F8439D10D}" srcOrd="44" destOrd="0" presId="urn:microsoft.com/office/officeart/2005/8/layout/pyramid2"/>
    <dgm:cxn modelId="{759667E5-940F-427C-A0D4-558662E446C3}" type="presParOf" srcId="{B8EF3D44-3DB4-412C-8064-AFBC8B4B0C12}" destId="{456964B6-89FE-4D81-9146-B70F2B0853F1}" srcOrd="45" destOrd="0" presId="urn:microsoft.com/office/officeart/2005/8/layout/pyramid2"/>
    <dgm:cxn modelId="{A12FF3F1-34DB-46BC-8D19-B98DE18F63C9}" type="presParOf" srcId="{B8EF3D44-3DB4-412C-8064-AFBC8B4B0C12}" destId="{238173BE-C822-4CED-AAE9-D754801AC950}" srcOrd="46" destOrd="0" presId="urn:microsoft.com/office/officeart/2005/8/layout/pyramid2"/>
    <dgm:cxn modelId="{8046A903-A971-43FF-B502-37C037EFB695}" type="presParOf" srcId="{B8EF3D44-3DB4-412C-8064-AFBC8B4B0C12}" destId="{3F4D4A18-8EE1-4512-B9CD-AF975A115CA4}" srcOrd="47" destOrd="0" presId="urn:microsoft.com/office/officeart/2005/8/layout/pyramid2"/>
    <dgm:cxn modelId="{42E15653-779A-44C7-B047-57DE33DC3998}" type="presParOf" srcId="{B8EF3D44-3DB4-412C-8064-AFBC8B4B0C12}" destId="{48252078-7361-42E6-8B9A-CC52B4CD43E6}" srcOrd="48" destOrd="0" presId="urn:microsoft.com/office/officeart/2005/8/layout/pyramid2"/>
    <dgm:cxn modelId="{3472ABD8-E768-4153-A6BB-4AC22C79BE05}" type="presParOf" srcId="{B8EF3D44-3DB4-412C-8064-AFBC8B4B0C12}" destId="{1BDF415F-A904-43B0-9292-BA6E66CB1D57}" srcOrd="49" destOrd="0" presId="urn:microsoft.com/office/officeart/2005/8/layout/pyramid2"/>
    <dgm:cxn modelId="{B1FB7708-2D57-46D5-A622-311BCF8EBA11}" type="presParOf" srcId="{B8EF3D44-3DB4-412C-8064-AFBC8B4B0C12}" destId="{654E0336-5A5A-458A-9E13-72692F5D1EAF}" srcOrd="50" destOrd="0" presId="urn:microsoft.com/office/officeart/2005/8/layout/pyramid2"/>
    <dgm:cxn modelId="{15C84E5F-D734-485E-AE0F-E9788AA3A706}" type="presParOf" srcId="{B8EF3D44-3DB4-412C-8064-AFBC8B4B0C12}" destId="{E9C8F6EE-3B5A-4B5F-AB52-12970DBB3ABD}" srcOrd="51" destOrd="0" presId="urn:microsoft.com/office/officeart/2005/8/layout/pyramid2"/>
    <dgm:cxn modelId="{4BC74DBC-7686-4042-AFD8-5093F8D8A560}" type="presParOf" srcId="{B8EF3D44-3DB4-412C-8064-AFBC8B4B0C12}" destId="{C0EAF465-DD70-4781-9799-60632C8AC6E8}" srcOrd="52" destOrd="0" presId="urn:microsoft.com/office/officeart/2005/8/layout/pyramid2"/>
    <dgm:cxn modelId="{6C4D070E-8703-4834-A6FB-78907F8ECF49}" type="presParOf" srcId="{B8EF3D44-3DB4-412C-8064-AFBC8B4B0C12}" destId="{0EDD8375-3640-4D57-B77B-544A00C9392B}" srcOrd="53" destOrd="0" presId="urn:microsoft.com/office/officeart/2005/8/layout/pyramid2"/>
    <dgm:cxn modelId="{F5EAA63F-3724-4B73-9200-B6FA7877FADF}" type="presParOf" srcId="{B8EF3D44-3DB4-412C-8064-AFBC8B4B0C12}" destId="{7DF1BCD6-0396-4784-A7EE-74ED9D95F44C}" srcOrd="54" destOrd="0" presId="urn:microsoft.com/office/officeart/2005/8/layout/pyramid2"/>
    <dgm:cxn modelId="{E68CDF25-D3FA-473E-A8D1-2C1014AD3F89}" type="presParOf" srcId="{B8EF3D44-3DB4-412C-8064-AFBC8B4B0C12}" destId="{3CDC4C68-3B91-4DF3-836E-FC50E41FFE76}" srcOrd="5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55B2D0-0597-4464-A3C7-9D099C44A1A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5D111-8034-44A8-AAB4-3AAC55CBB80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err="1">
              <a:solidFill>
                <a:schemeClr val="tx1"/>
              </a:solidFill>
              <a:effectLst/>
            </a:rPr>
            <a:t>посібники</a:t>
          </a:r>
          <a:r>
            <a:rPr lang="ru-RU" sz="1600" b="1" dirty="0">
              <a:solidFill>
                <a:schemeClr val="tx1"/>
              </a:solidFill>
              <a:effectLst/>
            </a:rPr>
            <a:t> та </a:t>
          </a:r>
          <a:r>
            <a:rPr lang="ru-RU" sz="1600" b="1" dirty="0" err="1">
              <a:solidFill>
                <a:schemeClr val="tx1"/>
              </a:solidFill>
              <a:effectLst/>
            </a:rPr>
            <a:t>підручники</a:t>
          </a:r>
          <a:r>
            <a:rPr lang="ru-RU" sz="1600" b="1" dirty="0">
              <a:solidFill>
                <a:schemeClr val="tx1"/>
              </a:solidFill>
              <a:effectLst/>
            </a:rPr>
            <a:t> для </a:t>
          </a:r>
          <a:r>
            <a:rPr lang="ru-RU" sz="1600" b="1" dirty="0" err="1">
              <a:solidFill>
                <a:schemeClr val="tx1"/>
              </a:solidFill>
              <a:effectLst/>
            </a:rPr>
            <a:t>студентів</a:t>
          </a:r>
          <a:r>
            <a:rPr lang="ru-RU" sz="1600" b="1" dirty="0">
              <a:solidFill>
                <a:schemeClr val="tx1"/>
              </a:solidFill>
              <a:effectLst/>
            </a:rPr>
            <a:t> </a:t>
          </a:r>
          <a:r>
            <a:rPr lang="ru-RU" sz="1600" b="1" dirty="0" err="1">
              <a:solidFill>
                <a:schemeClr val="tx1"/>
              </a:solidFill>
              <a:effectLst/>
            </a:rPr>
            <a:t>бакалаврату</a:t>
          </a:r>
          <a:r>
            <a:rPr lang="ru-RU" sz="1600" b="1" dirty="0">
              <a:solidFill>
                <a:schemeClr val="tx1"/>
              </a:solidFill>
              <a:effectLst/>
            </a:rPr>
            <a:t> та </a:t>
          </a:r>
          <a:r>
            <a:rPr lang="ru-RU" sz="1600" b="1" dirty="0" err="1">
              <a:solidFill>
                <a:schemeClr val="tx1"/>
              </a:solidFill>
              <a:effectLst/>
            </a:rPr>
            <a:t>магістратури</a:t>
          </a:r>
          <a:r>
            <a:rPr lang="ru-RU" sz="1600" b="1" dirty="0">
              <a:solidFill>
                <a:schemeClr val="tx1"/>
              </a:solidFill>
              <a:effectLst/>
            </a:rPr>
            <a:t>: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«</a:t>
          </a:r>
          <a:r>
            <a:rPr lang="ru-RU" sz="2000" dirty="0" err="1"/>
            <a:t>Порівняльне</a:t>
          </a:r>
          <a:r>
            <a:rPr lang="ru-RU" sz="2000" dirty="0"/>
            <a:t> </a:t>
          </a:r>
          <a:r>
            <a:rPr lang="ru-RU" sz="2000" dirty="0" err="1"/>
            <a:t>літературознавства</a:t>
          </a:r>
          <a:r>
            <a:rPr lang="ru-RU" sz="2000" dirty="0"/>
            <a:t>» (проф. М. </a:t>
          </a:r>
          <a:r>
            <a:rPr lang="ru-RU" sz="2000" dirty="0" err="1"/>
            <a:t>Ільницький</a:t>
          </a:r>
          <a:r>
            <a:rPr lang="ru-RU" sz="2000" dirty="0"/>
            <a:t>, доц. Будний. </a:t>
          </a:r>
          <a:r>
            <a:rPr lang="ru-RU" sz="2000" dirty="0" err="1"/>
            <a:t>Київ</a:t>
          </a:r>
          <a:r>
            <a:rPr lang="ru-RU" sz="2000" dirty="0"/>
            <a:t>: </a:t>
          </a:r>
          <a:r>
            <a:rPr lang="ru-RU" sz="2000" dirty="0" err="1"/>
            <a:t>Києво-Могилянська</a:t>
          </a:r>
          <a:r>
            <a:rPr lang="ru-RU" sz="2000" dirty="0"/>
            <a:t> </a:t>
          </a:r>
          <a:r>
            <a:rPr lang="ru-RU" sz="2000" dirty="0" err="1"/>
            <a:t>академія</a:t>
          </a:r>
          <a:r>
            <a:rPr lang="ru-RU" sz="2000" dirty="0"/>
            <a:t>, 2008)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5AD349CE-DBE0-42CA-AFE4-92A8D488ADBB}" type="parTrans" cxnId="{2E3E1120-358F-4FBA-B5AC-1FE725B8C5F3}">
      <dgm:prSet/>
      <dgm:spPr/>
      <dgm:t>
        <a:bodyPr/>
        <a:lstStyle/>
        <a:p>
          <a:endParaRPr lang="ru-RU"/>
        </a:p>
      </dgm:t>
    </dgm:pt>
    <dgm:pt modelId="{4D2173C4-2E9A-48B4-A8F9-5429DF431A80}" type="sibTrans" cxnId="{2E3E1120-358F-4FBA-B5AC-1FE725B8C5F3}">
      <dgm:prSet/>
      <dgm:spPr/>
      <dgm:t>
        <a:bodyPr/>
        <a:lstStyle/>
        <a:p>
          <a:endParaRPr lang="ru-RU"/>
        </a:p>
      </dgm:t>
    </dgm:pt>
    <dgm:pt modelId="{24FC9BE0-9A82-45EC-AF77-1254576CDE97}">
      <dgm:prSet custT="1"/>
      <dgm:spPr/>
      <dgm:t>
        <a:bodyPr/>
        <a:lstStyle/>
        <a:p>
          <a:r>
            <a:rPr lang="ru-RU" sz="1600" b="1" dirty="0" err="1">
              <a:solidFill>
                <a:schemeClr val="tx1"/>
              </a:solidFill>
              <a:effectLst/>
            </a:rPr>
            <a:t>методичні</a:t>
          </a:r>
          <a:r>
            <a:rPr lang="ru-RU" sz="1600" b="1" dirty="0">
              <a:solidFill>
                <a:schemeClr val="tx1"/>
              </a:solidFill>
              <a:effectLst/>
            </a:rPr>
            <a:t> </a:t>
          </a:r>
          <a:r>
            <a:rPr lang="ru-RU" sz="1600" b="1" dirty="0" err="1">
              <a:solidFill>
                <a:schemeClr val="tx1"/>
              </a:solidFill>
              <a:effectLst/>
            </a:rPr>
            <a:t>рекомендації</a:t>
          </a:r>
          <a:r>
            <a:rPr lang="ru-RU" sz="1600" b="1" dirty="0">
              <a:solidFill>
                <a:schemeClr val="tx1"/>
              </a:solidFill>
              <a:effectLst/>
            </a:rPr>
            <a:t> до </a:t>
          </a:r>
          <a:r>
            <a:rPr lang="ru-RU" sz="1600" b="1" dirty="0" err="1">
              <a:solidFill>
                <a:schemeClr val="tx1"/>
              </a:solidFill>
              <a:effectLst/>
            </a:rPr>
            <a:t>курсів</a:t>
          </a:r>
          <a:r>
            <a:rPr lang="ru-RU" sz="1600" b="1" dirty="0">
              <a:solidFill>
                <a:schemeClr val="tx1"/>
              </a:solidFill>
              <a:effectLst/>
            </a:rPr>
            <a:t>:</a:t>
          </a:r>
        </a:p>
        <a:p>
          <a:r>
            <a:rPr lang="ru-RU" sz="1400" dirty="0"/>
            <a:t> «</a:t>
          </a:r>
          <a:r>
            <a:rPr lang="ru-RU" sz="1400" dirty="0" err="1"/>
            <a:t>Семіотика</a:t>
          </a:r>
          <a:r>
            <a:rPr lang="ru-RU" sz="1400" dirty="0"/>
            <a:t>» (доц. М. </a:t>
          </a:r>
          <a:r>
            <a:rPr lang="ru-RU" sz="1400" dirty="0" err="1"/>
            <a:t>Гірняк</a:t>
          </a:r>
          <a:r>
            <a:rPr lang="ru-RU" sz="1400" dirty="0"/>
            <a:t>. </a:t>
          </a:r>
          <a:r>
            <a:rPr lang="ru-RU" sz="1400" dirty="0" err="1"/>
            <a:t>Львів</a:t>
          </a:r>
          <a:r>
            <a:rPr lang="ru-RU" sz="1400" dirty="0"/>
            <a:t>, 2010), </a:t>
          </a:r>
        </a:p>
        <a:p>
          <a:r>
            <a:rPr lang="ru-RU" sz="1400" dirty="0"/>
            <a:t>«</a:t>
          </a:r>
          <a:r>
            <a:rPr lang="ru-RU" sz="1400" dirty="0" err="1"/>
            <a:t>Іван</a:t>
          </a:r>
          <a:r>
            <a:rPr lang="ru-RU" sz="1400" dirty="0"/>
            <a:t> Франко і </a:t>
          </a:r>
          <a:r>
            <a:rPr lang="ru-RU" sz="1400" dirty="0" err="1"/>
            <a:t>проблеми</a:t>
          </a:r>
          <a:r>
            <a:rPr lang="ru-RU" sz="1400" dirty="0"/>
            <a:t> </a:t>
          </a:r>
          <a:r>
            <a:rPr lang="ru-RU" sz="1400" dirty="0" err="1"/>
            <a:t>теорії</a:t>
          </a:r>
          <a:r>
            <a:rPr lang="ru-RU" sz="1400" dirty="0"/>
            <a:t> </a:t>
          </a:r>
          <a:r>
            <a:rPr lang="ru-RU" sz="1400" dirty="0" err="1"/>
            <a:t>літератури</a:t>
          </a:r>
          <a:r>
            <a:rPr lang="ru-RU" sz="1400" dirty="0"/>
            <a:t>» (проф. М. Гнатюк. </a:t>
          </a:r>
          <a:r>
            <a:rPr lang="ru-RU" sz="1400" dirty="0" err="1"/>
            <a:t>Київ</a:t>
          </a:r>
          <a:r>
            <a:rPr lang="ru-RU" sz="1400" dirty="0"/>
            <a:t>: </a:t>
          </a:r>
          <a:r>
            <a:rPr lang="ru-RU" sz="1400" dirty="0" err="1"/>
            <a:t>Академія</a:t>
          </a:r>
          <a:r>
            <a:rPr lang="ru-RU" sz="1400" dirty="0"/>
            <a:t>, 2011), </a:t>
          </a:r>
        </a:p>
        <a:p>
          <a:r>
            <a:rPr lang="ru-RU" sz="1400" dirty="0"/>
            <a:t>«</a:t>
          </a:r>
          <a:r>
            <a:rPr lang="ru-RU" sz="1400" dirty="0" err="1"/>
            <a:t>Історія</a:t>
          </a:r>
          <a:r>
            <a:rPr lang="ru-RU" sz="1400" dirty="0"/>
            <a:t> </a:t>
          </a:r>
          <a:r>
            <a:rPr lang="ru-RU" sz="1400" dirty="0" err="1"/>
            <a:t>української</a:t>
          </a:r>
          <a:r>
            <a:rPr lang="ru-RU" sz="1400" dirty="0"/>
            <a:t> </a:t>
          </a:r>
          <a:r>
            <a:rPr lang="ru-RU" sz="1400" dirty="0" err="1"/>
            <a:t>літературної</a:t>
          </a:r>
          <a:r>
            <a:rPr lang="ru-RU" sz="1400" dirty="0"/>
            <a:t> критики ХІХ-ХХ ст.» (проф. М. Гнатюк. </a:t>
          </a:r>
          <a:r>
            <a:rPr lang="ru-RU" sz="1400" dirty="0" err="1"/>
            <a:t>Львів</a:t>
          </a:r>
          <a:r>
            <a:rPr lang="ru-RU" sz="1400" dirty="0"/>
            <a:t>-Брно, 2013), </a:t>
          </a:r>
        </a:p>
        <a:p>
          <a:r>
            <a:rPr lang="ru-RU" sz="1400" dirty="0"/>
            <a:t> «</a:t>
          </a:r>
          <a:r>
            <a:rPr lang="ru-RU" sz="1400" dirty="0" err="1"/>
            <a:t>Література</a:t>
          </a:r>
          <a:r>
            <a:rPr lang="ru-RU" sz="1400" dirty="0"/>
            <a:t> та </a:t>
          </a:r>
          <a:r>
            <a:rPr lang="ru-RU" sz="1400" dirty="0" err="1"/>
            <a:t>мистецтво</a:t>
          </a:r>
          <a:r>
            <a:rPr lang="ru-RU" sz="1400" dirty="0"/>
            <a:t> в </a:t>
          </a:r>
          <a:r>
            <a:rPr lang="ru-RU" sz="1400" dirty="0" err="1"/>
            <a:t>контексті</a:t>
          </a:r>
          <a:r>
            <a:rPr lang="ru-RU" sz="1400" dirty="0"/>
            <a:t> </a:t>
          </a:r>
          <a:r>
            <a:rPr lang="ru-RU" sz="1400" dirty="0" err="1"/>
            <a:t>суспільних</a:t>
          </a:r>
          <a:r>
            <a:rPr lang="ru-RU" sz="1400" dirty="0"/>
            <a:t> </a:t>
          </a:r>
          <a:r>
            <a:rPr lang="ru-RU" sz="1400" dirty="0" err="1"/>
            <a:t>змін</a:t>
          </a:r>
          <a:r>
            <a:rPr lang="ru-RU" sz="1400" dirty="0"/>
            <a:t>» (доц. У. </a:t>
          </a:r>
          <a:r>
            <a:rPr lang="ru-RU" sz="1400" dirty="0" err="1"/>
            <a:t>Федорів</a:t>
          </a:r>
          <a:r>
            <a:rPr lang="ru-RU" sz="1400" dirty="0"/>
            <a:t>. </a:t>
          </a:r>
          <a:r>
            <a:rPr lang="ru-RU" sz="1400" dirty="0" err="1"/>
            <a:t>Львів</a:t>
          </a:r>
          <a:r>
            <a:rPr lang="ru-RU" sz="1400" dirty="0"/>
            <a:t>, 2017), </a:t>
          </a:r>
        </a:p>
        <a:p>
          <a:r>
            <a:rPr lang="ru-RU" sz="1400" dirty="0"/>
            <a:t>«</a:t>
          </a:r>
          <a:r>
            <a:rPr lang="ru-RU" sz="1400" dirty="0" err="1"/>
            <a:t>Антропологія</a:t>
          </a:r>
          <a:r>
            <a:rPr lang="ru-RU" sz="1400" dirty="0"/>
            <a:t> </a:t>
          </a:r>
          <a:r>
            <a:rPr lang="ru-RU" sz="1400" dirty="0" err="1"/>
            <a:t>літератури</a:t>
          </a:r>
          <a:r>
            <a:rPr lang="ru-RU" sz="1400" dirty="0"/>
            <a:t> (проф. О. Галета. </a:t>
          </a:r>
          <a:r>
            <a:rPr lang="ru-RU" sz="1400" dirty="0" err="1"/>
            <a:t>Львів</a:t>
          </a:r>
          <a:r>
            <a:rPr lang="ru-RU" sz="1400" dirty="0"/>
            <a:t>, 2019),</a:t>
          </a:r>
        </a:p>
        <a:p>
          <a:r>
            <a:rPr lang="ru-RU" sz="1400" dirty="0"/>
            <a:t>«</a:t>
          </a:r>
          <a:r>
            <a:rPr lang="ru-RU" sz="1400" dirty="0" err="1"/>
            <a:t>Пам’ять</a:t>
          </a:r>
          <a:r>
            <a:rPr lang="ru-RU" sz="1400" dirty="0"/>
            <a:t> і </a:t>
          </a:r>
          <a:r>
            <a:rPr lang="ru-RU" sz="1400" dirty="0" err="1"/>
            <a:t>покоління</a:t>
          </a:r>
          <a:r>
            <a:rPr lang="ru-RU" sz="1400" dirty="0"/>
            <a:t> в </a:t>
          </a:r>
          <a:r>
            <a:rPr lang="ru-RU" sz="1400" dirty="0" err="1"/>
            <a:t>літературі</a:t>
          </a:r>
          <a:r>
            <a:rPr lang="ru-RU" sz="1400" dirty="0"/>
            <a:t>» (проф. О. Галета. </a:t>
          </a:r>
          <a:r>
            <a:rPr lang="ru-RU" sz="1400" dirty="0" err="1"/>
            <a:t>Львів</a:t>
          </a:r>
          <a:r>
            <a:rPr lang="ru-RU" sz="1400" dirty="0"/>
            <a:t>, 2019), </a:t>
          </a:r>
        </a:p>
        <a:p>
          <a:r>
            <a:rPr lang="ru-RU" sz="1400" dirty="0"/>
            <a:t>«</a:t>
          </a:r>
          <a:r>
            <a:rPr lang="ru-RU" sz="1400" dirty="0" err="1"/>
            <a:t>Теорія</a:t>
          </a:r>
          <a:r>
            <a:rPr lang="ru-RU" sz="1400" dirty="0"/>
            <a:t> та </a:t>
          </a:r>
          <a:r>
            <a:rPr lang="ru-RU" sz="1400" dirty="0" err="1"/>
            <a:t>історія</a:t>
          </a:r>
          <a:r>
            <a:rPr lang="ru-RU" sz="1400" dirty="0"/>
            <a:t> </a:t>
          </a:r>
          <a:r>
            <a:rPr lang="ru-RU" sz="1400" dirty="0" err="1"/>
            <a:t>української</a:t>
          </a:r>
          <a:r>
            <a:rPr lang="ru-RU" sz="1400" dirty="0"/>
            <a:t> </a:t>
          </a:r>
          <a:r>
            <a:rPr lang="ru-RU" sz="1400" dirty="0" err="1"/>
            <a:t>літературної</a:t>
          </a:r>
          <a:r>
            <a:rPr lang="ru-RU" sz="1400" dirty="0"/>
            <a:t> критики. </a:t>
          </a:r>
          <a:r>
            <a:rPr lang="ru-RU" sz="1400" dirty="0" err="1"/>
            <a:t>Методичні</a:t>
          </a:r>
          <a:r>
            <a:rPr lang="ru-RU" sz="1400" dirty="0"/>
            <a:t> </a:t>
          </a:r>
          <a:r>
            <a:rPr lang="ru-RU" sz="1400" dirty="0" err="1"/>
            <a:t>вказівки</a:t>
          </a:r>
          <a:r>
            <a:rPr lang="ru-RU" sz="1400" dirty="0"/>
            <a:t>» (проф. М. Гнатюк. </a:t>
          </a:r>
          <a:r>
            <a:rPr lang="ru-RU" sz="1400" dirty="0" err="1"/>
            <a:t>Львів</a:t>
          </a:r>
          <a:r>
            <a:rPr lang="ru-RU" sz="1400" dirty="0"/>
            <a:t>: ЛНУ, 2020), </a:t>
          </a:r>
        </a:p>
        <a:p>
          <a:r>
            <a:rPr lang="ru-RU" sz="1400" dirty="0"/>
            <a:t>«</a:t>
          </a:r>
          <a:r>
            <a:rPr lang="ru-RU" sz="1400" dirty="0" err="1"/>
            <a:t>Науковий</a:t>
          </a:r>
          <a:r>
            <a:rPr lang="ru-RU" sz="1400" dirty="0"/>
            <a:t> </a:t>
          </a:r>
          <a:r>
            <a:rPr lang="ru-RU" sz="1400" dirty="0" err="1"/>
            <a:t>семінар</a:t>
          </a:r>
          <a:r>
            <a:rPr lang="ru-RU" sz="1400" dirty="0"/>
            <a:t> з </a:t>
          </a:r>
          <a:r>
            <a:rPr lang="ru-RU" sz="1400" dirty="0" err="1"/>
            <a:t>літературознавчої</a:t>
          </a:r>
          <a:r>
            <a:rPr lang="ru-RU" sz="1400" dirty="0"/>
            <a:t> проблематики» (доц. В. Будний. </a:t>
          </a:r>
          <a:r>
            <a:rPr lang="ru-RU" sz="1400" dirty="0" err="1"/>
            <a:t>Львів</a:t>
          </a:r>
          <a:r>
            <a:rPr lang="ru-RU" sz="1400" dirty="0"/>
            <a:t>, 2021). </a:t>
          </a:r>
        </a:p>
        <a:p>
          <a:endParaRPr lang="ru-RU" sz="1400" dirty="0"/>
        </a:p>
      </dgm:t>
    </dgm:pt>
    <dgm:pt modelId="{840BAAA1-F6C8-4FA3-83AC-5CBE200D65E5}" type="parTrans" cxnId="{727DB29A-47E2-4C0C-AACB-55025304E81E}">
      <dgm:prSet/>
      <dgm:spPr/>
      <dgm:t>
        <a:bodyPr/>
        <a:lstStyle/>
        <a:p>
          <a:endParaRPr lang="ru-RU"/>
        </a:p>
      </dgm:t>
    </dgm:pt>
    <dgm:pt modelId="{311FA726-4F60-40CD-98BC-35093D1481CE}" type="sibTrans" cxnId="{727DB29A-47E2-4C0C-AACB-55025304E81E}">
      <dgm:prSet/>
      <dgm:spPr/>
      <dgm:t>
        <a:bodyPr/>
        <a:lstStyle/>
        <a:p>
          <a:endParaRPr lang="ru-RU"/>
        </a:p>
      </dgm:t>
    </dgm:pt>
    <dgm:pt modelId="{57E31AEB-2095-4106-B0C9-726C7C6E084B}" type="pres">
      <dgm:prSet presAssocID="{AC55B2D0-0597-4464-A3C7-9D099C44A1AB}" presName="linear" presStyleCnt="0">
        <dgm:presLayoutVars>
          <dgm:dir/>
          <dgm:resizeHandles val="exact"/>
        </dgm:presLayoutVars>
      </dgm:prSet>
      <dgm:spPr/>
    </dgm:pt>
    <dgm:pt modelId="{AD86D7F8-7AE0-4FD8-82A2-AD384E63C80D}" type="pres">
      <dgm:prSet presAssocID="{5025D111-8034-44A8-AAB4-3AAC55CBB80E}" presName="comp" presStyleCnt="0"/>
      <dgm:spPr/>
    </dgm:pt>
    <dgm:pt modelId="{0ADF7FD4-F339-43AA-8544-17E47706567B}" type="pres">
      <dgm:prSet presAssocID="{5025D111-8034-44A8-AAB4-3AAC55CBB80E}" presName="box" presStyleLbl="node1" presStyleIdx="0" presStyleCnt="2" custScaleY="51112" custLinFactNeighborX="321" custLinFactNeighborY="407"/>
      <dgm:spPr/>
    </dgm:pt>
    <dgm:pt modelId="{588DC62A-8E53-4748-8DFE-CABB434C6E3D}" type="pres">
      <dgm:prSet presAssocID="{5025D111-8034-44A8-AAB4-3AAC55CBB80E}" presName="img" presStyleLbl="fgImgPlace1" presStyleIdx="0" presStyleCnt="2" custScaleX="18506" custScaleY="14013" custLinFactNeighborX="20833" custLinFactNeighborY="-168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348C864-CC23-4C09-8C5D-3037C8CA2259}" type="pres">
      <dgm:prSet presAssocID="{5025D111-8034-44A8-AAB4-3AAC55CBB80E}" presName="text" presStyleLbl="node1" presStyleIdx="0" presStyleCnt="2">
        <dgm:presLayoutVars>
          <dgm:bulletEnabled val="1"/>
        </dgm:presLayoutVars>
      </dgm:prSet>
      <dgm:spPr/>
    </dgm:pt>
    <dgm:pt modelId="{DB14288F-07FD-43B2-AF40-0CB05D1EC30C}" type="pres">
      <dgm:prSet presAssocID="{4D2173C4-2E9A-48B4-A8F9-5429DF431A80}" presName="spacer" presStyleCnt="0"/>
      <dgm:spPr/>
    </dgm:pt>
    <dgm:pt modelId="{805803B1-5521-4FFB-9E43-DEF32B22E195}" type="pres">
      <dgm:prSet presAssocID="{24FC9BE0-9A82-45EC-AF77-1254576CDE97}" presName="comp" presStyleCnt="0"/>
      <dgm:spPr/>
    </dgm:pt>
    <dgm:pt modelId="{59443796-089B-4756-9695-9DC4649BDAB2}" type="pres">
      <dgm:prSet presAssocID="{24FC9BE0-9A82-45EC-AF77-1254576CDE97}" presName="box" presStyleLbl="node1" presStyleIdx="1" presStyleCnt="2"/>
      <dgm:spPr/>
    </dgm:pt>
    <dgm:pt modelId="{53D5C6A5-5B9A-4AC8-A538-EA73020D310B}" type="pres">
      <dgm:prSet presAssocID="{24FC9BE0-9A82-45EC-AF77-1254576CDE97}" presName="img" presStyleLbl="fgImgPlace1" presStyleIdx="1" presStyleCnt="2" custScaleX="21422" custScaleY="9438" custLinFactNeighborX="24648" custLinFactNeighborY="-517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90151E85-A384-45E2-866C-97FC1D7B746D}" type="pres">
      <dgm:prSet presAssocID="{24FC9BE0-9A82-45EC-AF77-1254576CDE97}" presName="text" presStyleLbl="node1" presStyleIdx="1" presStyleCnt="2">
        <dgm:presLayoutVars>
          <dgm:bulletEnabled val="1"/>
        </dgm:presLayoutVars>
      </dgm:prSet>
      <dgm:spPr/>
    </dgm:pt>
  </dgm:ptLst>
  <dgm:cxnLst>
    <dgm:cxn modelId="{2E3E1120-358F-4FBA-B5AC-1FE725B8C5F3}" srcId="{AC55B2D0-0597-4464-A3C7-9D099C44A1AB}" destId="{5025D111-8034-44A8-AAB4-3AAC55CBB80E}" srcOrd="0" destOrd="0" parTransId="{5AD349CE-DBE0-42CA-AFE4-92A8D488ADBB}" sibTransId="{4D2173C4-2E9A-48B4-A8F9-5429DF431A80}"/>
    <dgm:cxn modelId="{D0D3B125-4B5B-4D7C-BE82-528E2B0AA821}" type="presOf" srcId="{24FC9BE0-9A82-45EC-AF77-1254576CDE97}" destId="{59443796-089B-4756-9695-9DC4649BDAB2}" srcOrd="0" destOrd="0" presId="urn:microsoft.com/office/officeart/2005/8/layout/vList4"/>
    <dgm:cxn modelId="{62B6204F-141C-4573-AFDE-4B2D4CC507E4}" type="presOf" srcId="{5025D111-8034-44A8-AAB4-3AAC55CBB80E}" destId="{1348C864-CC23-4C09-8C5D-3037C8CA2259}" srcOrd="1" destOrd="0" presId="urn:microsoft.com/office/officeart/2005/8/layout/vList4"/>
    <dgm:cxn modelId="{727DB29A-47E2-4C0C-AACB-55025304E81E}" srcId="{AC55B2D0-0597-4464-A3C7-9D099C44A1AB}" destId="{24FC9BE0-9A82-45EC-AF77-1254576CDE97}" srcOrd="1" destOrd="0" parTransId="{840BAAA1-F6C8-4FA3-83AC-5CBE200D65E5}" sibTransId="{311FA726-4F60-40CD-98BC-35093D1481CE}"/>
    <dgm:cxn modelId="{6F0949B9-60E6-4DEB-A109-BAAB9157B9F8}" type="presOf" srcId="{5025D111-8034-44A8-AAB4-3AAC55CBB80E}" destId="{0ADF7FD4-F339-43AA-8544-17E47706567B}" srcOrd="0" destOrd="0" presId="urn:microsoft.com/office/officeart/2005/8/layout/vList4"/>
    <dgm:cxn modelId="{B56087CA-ED80-4569-804A-5AC736350311}" type="presOf" srcId="{24FC9BE0-9A82-45EC-AF77-1254576CDE97}" destId="{90151E85-A384-45E2-866C-97FC1D7B746D}" srcOrd="1" destOrd="0" presId="urn:microsoft.com/office/officeart/2005/8/layout/vList4"/>
    <dgm:cxn modelId="{6E4B9FDF-90F6-4CC3-A34A-AB55EA1BB9E8}" type="presOf" srcId="{AC55B2D0-0597-4464-A3C7-9D099C44A1AB}" destId="{57E31AEB-2095-4106-B0C9-726C7C6E084B}" srcOrd="0" destOrd="0" presId="urn:microsoft.com/office/officeart/2005/8/layout/vList4"/>
    <dgm:cxn modelId="{1342F29C-C5FA-4273-8CF8-B7286A12A84A}" type="presParOf" srcId="{57E31AEB-2095-4106-B0C9-726C7C6E084B}" destId="{AD86D7F8-7AE0-4FD8-82A2-AD384E63C80D}" srcOrd="0" destOrd="0" presId="urn:microsoft.com/office/officeart/2005/8/layout/vList4"/>
    <dgm:cxn modelId="{F28B096D-6D79-4654-B5D1-98D0309CDA49}" type="presParOf" srcId="{AD86D7F8-7AE0-4FD8-82A2-AD384E63C80D}" destId="{0ADF7FD4-F339-43AA-8544-17E47706567B}" srcOrd="0" destOrd="0" presId="urn:microsoft.com/office/officeart/2005/8/layout/vList4"/>
    <dgm:cxn modelId="{07DB9541-6CAE-45A6-B38F-6DED6B43D17E}" type="presParOf" srcId="{AD86D7F8-7AE0-4FD8-82A2-AD384E63C80D}" destId="{588DC62A-8E53-4748-8DFE-CABB434C6E3D}" srcOrd="1" destOrd="0" presId="urn:microsoft.com/office/officeart/2005/8/layout/vList4"/>
    <dgm:cxn modelId="{DBC189A4-4DC4-408C-B5CF-2DA1E2D84731}" type="presParOf" srcId="{AD86D7F8-7AE0-4FD8-82A2-AD384E63C80D}" destId="{1348C864-CC23-4C09-8C5D-3037C8CA2259}" srcOrd="2" destOrd="0" presId="urn:microsoft.com/office/officeart/2005/8/layout/vList4"/>
    <dgm:cxn modelId="{64A2CED1-7C81-4A24-8EC4-5F80308E4582}" type="presParOf" srcId="{57E31AEB-2095-4106-B0C9-726C7C6E084B}" destId="{DB14288F-07FD-43B2-AF40-0CB05D1EC30C}" srcOrd="1" destOrd="0" presId="urn:microsoft.com/office/officeart/2005/8/layout/vList4"/>
    <dgm:cxn modelId="{544E627C-D048-4A2A-AE81-F4E17C695C76}" type="presParOf" srcId="{57E31AEB-2095-4106-B0C9-726C7C6E084B}" destId="{805803B1-5521-4FFB-9E43-DEF32B22E195}" srcOrd="2" destOrd="0" presId="urn:microsoft.com/office/officeart/2005/8/layout/vList4"/>
    <dgm:cxn modelId="{2DB5CC4F-A612-42C2-9B60-EC5139C5B793}" type="presParOf" srcId="{805803B1-5521-4FFB-9E43-DEF32B22E195}" destId="{59443796-089B-4756-9695-9DC4649BDAB2}" srcOrd="0" destOrd="0" presId="urn:microsoft.com/office/officeart/2005/8/layout/vList4"/>
    <dgm:cxn modelId="{2EA5184D-8B31-4B14-9A0B-42C80B3E2327}" type="presParOf" srcId="{805803B1-5521-4FFB-9E43-DEF32B22E195}" destId="{53D5C6A5-5B9A-4AC8-A538-EA73020D310B}" srcOrd="1" destOrd="0" presId="urn:microsoft.com/office/officeart/2005/8/layout/vList4"/>
    <dgm:cxn modelId="{9558C7CF-1E38-4E34-B273-AB97A8B4F376}" type="presParOf" srcId="{805803B1-5521-4FFB-9E43-DEF32B22E195}" destId="{90151E85-A384-45E2-866C-97FC1D7B746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6C0480-9B7B-4BCD-96F5-D4748FBBF6B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120AEE2-FFCD-4E9C-8CAB-5A5BA79F0443}">
      <dgm:prSet/>
      <dgm:spPr/>
      <dgm:t>
        <a:bodyPr/>
        <a:lstStyle/>
        <a:p>
          <a:pPr rtl="0"/>
          <a:r>
            <a:rPr lang="uk-UA" dirty="0"/>
            <a:t>Вчені катедри розробили та акредитували електронні курси «Теорія літератури» (проф. О. Галета), «Історія світової літератури (ХІХ-ХХ ст.)» (доц. М. Гірняк), «</a:t>
          </a:r>
          <a:r>
            <a:rPr lang="uk-UA" dirty="0" err="1"/>
            <a:t>Соцреалістичний</a:t>
          </a:r>
          <a:r>
            <a:rPr lang="uk-UA" dirty="0"/>
            <a:t> канон в українській літературі» (доц. У. Федорів). Нові електронні курси розробляють доценти В. </a:t>
          </a:r>
          <a:r>
            <a:rPr lang="uk-UA" dirty="0" err="1"/>
            <a:t>Будний</a:t>
          </a:r>
          <a:r>
            <a:rPr lang="uk-UA" dirty="0"/>
            <a:t>, М. Челецька. </a:t>
          </a:r>
          <a:endParaRPr lang="ru-RU" dirty="0"/>
        </a:p>
      </dgm:t>
    </dgm:pt>
    <dgm:pt modelId="{222A950F-6D38-48E5-9C45-EFFAA2B38F04}" type="parTrans" cxnId="{96D39CB9-7163-421D-B78E-C7660E6E4921}">
      <dgm:prSet/>
      <dgm:spPr/>
      <dgm:t>
        <a:bodyPr/>
        <a:lstStyle/>
        <a:p>
          <a:endParaRPr lang="ru-RU"/>
        </a:p>
      </dgm:t>
    </dgm:pt>
    <dgm:pt modelId="{987A6B88-886E-484F-9DF2-FB76911E55AB}" type="sibTrans" cxnId="{96D39CB9-7163-421D-B78E-C7660E6E4921}">
      <dgm:prSet/>
      <dgm:spPr/>
      <dgm:t>
        <a:bodyPr/>
        <a:lstStyle/>
        <a:p>
          <a:endParaRPr lang="ru-RU"/>
        </a:p>
      </dgm:t>
    </dgm:pt>
    <dgm:pt modelId="{05B6263C-D211-42F1-8C6D-89BB6A1C7B95}">
      <dgm:prSet/>
      <dgm:spPr/>
      <dgm:t>
        <a:bodyPr/>
        <a:lstStyle/>
        <a:p>
          <a:pPr rtl="0"/>
          <a:r>
            <a:rPr lang="uk-UA" dirty="0"/>
            <a:t>Англійською мовою </a:t>
          </a:r>
          <a:r>
            <a:rPr lang="uk-UA" dirty="0" err="1"/>
            <a:t>читається</a:t>
          </a:r>
          <a:r>
            <a:rPr lang="uk-UA" dirty="0"/>
            <a:t> магістерський курс «Теорія літератури» (проф. О. Галета). </a:t>
          </a:r>
          <a:endParaRPr lang="ru-RU" dirty="0"/>
        </a:p>
      </dgm:t>
    </dgm:pt>
    <dgm:pt modelId="{B3261AC4-CD1D-40DD-AB55-43E75CED2561}" type="parTrans" cxnId="{D0C6196A-BEA5-4886-B998-B3D97884EF87}">
      <dgm:prSet/>
      <dgm:spPr/>
      <dgm:t>
        <a:bodyPr/>
        <a:lstStyle/>
        <a:p>
          <a:endParaRPr lang="ru-RU"/>
        </a:p>
      </dgm:t>
    </dgm:pt>
    <dgm:pt modelId="{101775EB-AF4C-4D27-9EF7-B4788CABEF0F}" type="sibTrans" cxnId="{D0C6196A-BEA5-4886-B998-B3D97884EF87}">
      <dgm:prSet/>
      <dgm:spPr/>
      <dgm:t>
        <a:bodyPr/>
        <a:lstStyle/>
        <a:p>
          <a:endParaRPr lang="ru-RU"/>
        </a:p>
      </dgm:t>
    </dgm:pt>
    <dgm:pt modelId="{EA36ADC9-03AC-413F-AA9D-97494F242467}">
      <dgm:prSet/>
      <dgm:spPr/>
      <dgm:t>
        <a:bodyPr/>
        <a:lstStyle/>
        <a:p>
          <a:pPr rtl="0"/>
          <a:r>
            <a:rPr lang="uk-UA"/>
            <a:t>Постійно пропонуємо теоретико-літературознавчі дисципліни для вільного вибору студентів (загальноуніверситетський вибірковий курс). </a:t>
          </a:r>
          <a:endParaRPr lang="ru-RU"/>
        </a:p>
      </dgm:t>
    </dgm:pt>
    <dgm:pt modelId="{EE024040-71D2-42BF-9A4E-FFEA1E96FB0A}" type="parTrans" cxnId="{42383CB7-7E87-4FA5-8FC7-B8AC09785658}">
      <dgm:prSet/>
      <dgm:spPr/>
      <dgm:t>
        <a:bodyPr/>
        <a:lstStyle/>
        <a:p>
          <a:endParaRPr lang="ru-RU"/>
        </a:p>
      </dgm:t>
    </dgm:pt>
    <dgm:pt modelId="{F82B20E9-3EEE-4320-994D-B606020FFBC6}" type="sibTrans" cxnId="{42383CB7-7E87-4FA5-8FC7-B8AC09785658}">
      <dgm:prSet/>
      <dgm:spPr/>
      <dgm:t>
        <a:bodyPr/>
        <a:lstStyle/>
        <a:p>
          <a:endParaRPr lang="ru-RU"/>
        </a:p>
      </dgm:t>
    </dgm:pt>
    <dgm:pt modelId="{DA890337-5C70-4D59-AC7E-29DFBAC2B7A8}" type="pres">
      <dgm:prSet presAssocID="{976C0480-9B7B-4BCD-96F5-D4748FBBF6B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99CECD5-408D-4D14-A42D-F47E2C5ECB05}" type="pres">
      <dgm:prSet presAssocID="{7120AEE2-FFCD-4E9C-8CAB-5A5BA79F0443}" presName="circle1" presStyleLbl="node1" presStyleIdx="0" presStyleCnt="3"/>
      <dgm:spPr/>
    </dgm:pt>
    <dgm:pt modelId="{B769676B-B0A4-47E2-AAF0-F4D4C06EF23F}" type="pres">
      <dgm:prSet presAssocID="{7120AEE2-FFCD-4E9C-8CAB-5A5BA79F0443}" presName="space" presStyleCnt="0"/>
      <dgm:spPr/>
    </dgm:pt>
    <dgm:pt modelId="{385CABF1-1C85-41D5-A395-3D1DBA56556F}" type="pres">
      <dgm:prSet presAssocID="{7120AEE2-FFCD-4E9C-8CAB-5A5BA79F0443}" presName="rect1" presStyleLbl="alignAcc1" presStyleIdx="0" presStyleCnt="3"/>
      <dgm:spPr/>
    </dgm:pt>
    <dgm:pt modelId="{DAFB998D-5806-40BF-931E-6A61C157C09E}" type="pres">
      <dgm:prSet presAssocID="{05B6263C-D211-42F1-8C6D-89BB6A1C7B95}" presName="vertSpace2" presStyleLbl="node1" presStyleIdx="0" presStyleCnt="3"/>
      <dgm:spPr/>
    </dgm:pt>
    <dgm:pt modelId="{B5271F2F-2658-4340-B35E-7F8EE0A6348C}" type="pres">
      <dgm:prSet presAssocID="{05B6263C-D211-42F1-8C6D-89BB6A1C7B95}" presName="circle2" presStyleLbl="node1" presStyleIdx="1" presStyleCnt="3"/>
      <dgm:spPr/>
    </dgm:pt>
    <dgm:pt modelId="{E414BF3B-3F07-415F-B24B-D006F6F60256}" type="pres">
      <dgm:prSet presAssocID="{05B6263C-D211-42F1-8C6D-89BB6A1C7B95}" presName="rect2" presStyleLbl="alignAcc1" presStyleIdx="1" presStyleCnt="3"/>
      <dgm:spPr/>
    </dgm:pt>
    <dgm:pt modelId="{1CE7D63A-AAC9-4F2B-9986-086F6913A841}" type="pres">
      <dgm:prSet presAssocID="{EA36ADC9-03AC-413F-AA9D-97494F242467}" presName="vertSpace3" presStyleLbl="node1" presStyleIdx="1" presStyleCnt="3"/>
      <dgm:spPr/>
    </dgm:pt>
    <dgm:pt modelId="{F067B49A-9405-4F37-9174-3D6442C932FD}" type="pres">
      <dgm:prSet presAssocID="{EA36ADC9-03AC-413F-AA9D-97494F242467}" presName="circle3" presStyleLbl="node1" presStyleIdx="2" presStyleCnt="3"/>
      <dgm:spPr/>
    </dgm:pt>
    <dgm:pt modelId="{7F698600-43AC-4408-90B4-1C378FE2061A}" type="pres">
      <dgm:prSet presAssocID="{EA36ADC9-03AC-413F-AA9D-97494F242467}" presName="rect3" presStyleLbl="alignAcc1" presStyleIdx="2" presStyleCnt="3"/>
      <dgm:spPr/>
    </dgm:pt>
    <dgm:pt modelId="{84EC5E68-BC7B-45E6-B535-5870DF9F07A1}" type="pres">
      <dgm:prSet presAssocID="{7120AEE2-FFCD-4E9C-8CAB-5A5BA79F0443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9C65450-9E41-4A58-8AD2-F2E5916B91B4}" type="pres">
      <dgm:prSet presAssocID="{05B6263C-D211-42F1-8C6D-89BB6A1C7B95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8AD5D881-A26D-4845-A4C1-EF47EA8F0EB3}" type="pres">
      <dgm:prSet presAssocID="{EA36ADC9-03AC-413F-AA9D-97494F242467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5F264F0D-9421-4202-90F1-CBE1B598DF6B}" type="presOf" srcId="{05B6263C-D211-42F1-8C6D-89BB6A1C7B95}" destId="{79C65450-9E41-4A58-8AD2-F2E5916B91B4}" srcOrd="1" destOrd="0" presId="urn:microsoft.com/office/officeart/2005/8/layout/target3"/>
    <dgm:cxn modelId="{F9B8293C-F247-4416-87B4-9B84611A1554}" type="presOf" srcId="{7120AEE2-FFCD-4E9C-8CAB-5A5BA79F0443}" destId="{84EC5E68-BC7B-45E6-B535-5870DF9F07A1}" srcOrd="1" destOrd="0" presId="urn:microsoft.com/office/officeart/2005/8/layout/target3"/>
    <dgm:cxn modelId="{1EFF6C5C-BEAD-4CB9-85A1-59D4EAED557A}" type="presOf" srcId="{05B6263C-D211-42F1-8C6D-89BB6A1C7B95}" destId="{E414BF3B-3F07-415F-B24B-D006F6F60256}" srcOrd="0" destOrd="0" presId="urn:microsoft.com/office/officeart/2005/8/layout/target3"/>
    <dgm:cxn modelId="{D564FF62-6173-4D4C-82D0-7E096997AB39}" type="presOf" srcId="{7120AEE2-FFCD-4E9C-8CAB-5A5BA79F0443}" destId="{385CABF1-1C85-41D5-A395-3D1DBA56556F}" srcOrd="0" destOrd="0" presId="urn:microsoft.com/office/officeart/2005/8/layout/target3"/>
    <dgm:cxn modelId="{4495DD47-D265-4717-9381-AB35A24E09BB}" type="presOf" srcId="{EA36ADC9-03AC-413F-AA9D-97494F242467}" destId="{8AD5D881-A26D-4845-A4C1-EF47EA8F0EB3}" srcOrd="1" destOrd="0" presId="urn:microsoft.com/office/officeart/2005/8/layout/target3"/>
    <dgm:cxn modelId="{D0C6196A-BEA5-4886-B998-B3D97884EF87}" srcId="{976C0480-9B7B-4BCD-96F5-D4748FBBF6B1}" destId="{05B6263C-D211-42F1-8C6D-89BB6A1C7B95}" srcOrd="1" destOrd="0" parTransId="{B3261AC4-CD1D-40DD-AB55-43E75CED2561}" sibTransId="{101775EB-AF4C-4D27-9EF7-B4788CABEF0F}"/>
    <dgm:cxn modelId="{0BB37F76-2918-4E72-B817-A3D45D822341}" type="presOf" srcId="{976C0480-9B7B-4BCD-96F5-D4748FBBF6B1}" destId="{DA890337-5C70-4D59-AC7E-29DFBAC2B7A8}" srcOrd="0" destOrd="0" presId="urn:microsoft.com/office/officeart/2005/8/layout/target3"/>
    <dgm:cxn modelId="{42383CB7-7E87-4FA5-8FC7-B8AC09785658}" srcId="{976C0480-9B7B-4BCD-96F5-D4748FBBF6B1}" destId="{EA36ADC9-03AC-413F-AA9D-97494F242467}" srcOrd="2" destOrd="0" parTransId="{EE024040-71D2-42BF-9A4E-FFEA1E96FB0A}" sibTransId="{F82B20E9-3EEE-4320-994D-B606020FFBC6}"/>
    <dgm:cxn modelId="{96D39CB9-7163-421D-B78E-C7660E6E4921}" srcId="{976C0480-9B7B-4BCD-96F5-D4748FBBF6B1}" destId="{7120AEE2-FFCD-4E9C-8CAB-5A5BA79F0443}" srcOrd="0" destOrd="0" parTransId="{222A950F-6D38-48E5-9C45-EFFAA2B38F04}" sibTransId="{987A6B88-886E-484F-9DF2-FB76911E55AB}"/>
    <dgm:cxn modelId="{BDB016C2-9A8A-4BC0-8FF7-4FABA6B2C63A}" type="presOf" srcId="{EA36ADC9-03AC-413F-AA9D-97494F242467}" destId="{7F698600-43AC-4408-90B4-1C378FE2061A}" srcOrd="0" destOrd="0" presId="urn:microsoft.com/office/officeart/2005/8/layout/target3"/>
    <dgm:cxn modelId="{1B03A1DF-63D2-4AF7-A88C-A23A94996846}" type="presParOf" srcId="{DA890337-5C70-4D59-AC7E-29DFBAC2B7A8}" destId="{199CECD5-408D-4D14-A42D-F47E2C5ECB05}" srcOrd="0" destOrd="0" presId="urn:microsoft.com/office/officeart/2005/8/layout/target3"/>
    <dgm:cxn modelId="{63855AA0-96CC-48D6-8D87-672F0DBBFC6C}" type="presParOf" srcId="{DA890337-5C70-4D59-AC7E-29DFBAC2B7A8}" destId="{B769676B-B0A4-47E2-AAF0-F4D4C06EF23F}" srcOrd="1" destOrd="0" presId="urn:microsoft.com/office/officeart/2005/8/layout/target3"/>
    <dgm:cxn modelId="{BF9287D9-4616-4625-AEAA-FBAB48B0562E}" type="presParOf" srcId="{DA890337-5C70-4D59-AC7E-29DFBAC2B7A8}" destId="{385CABF1-1C85-41D5-A395-3D1DBA56556F}" srcOrd="2" destOrd="0" presId="urn:microsoft.com/office/officeart/2005/8/layout/target3"/>
    <dgm:cxn modelId="{84C52FA5-85FD-4C61-87AE-457F8983ECCF}" type="presParOf" srcId="{DA890337-5C70-4D59-AC7E-29DFBAC2B7A8}" destId="{DAFB998D-5806-40BF-931E-6A61C157C09E}" srcOrd="3" destOrd="0" presId="urn:microsoft.com/office/officeart/2005/8/layout/target3"/>
    <dgm:cxn modelId="{133B9BBC-3F5D-4291-9920-DEE92F8B20A7}" type="presParOf" srcId="{DA890337-5C70-4D59-AC7E-29DFBAC2B7A8}" destId="{B5271F2F-2658-4340-B35E-7F8EE0A6348C}" srcOrd="4" destOrd="0" presId="urn:microsoft.com/office/officeart/2005/8/layout/target3"/>
    <dgm:cxn modelId="{D68A9F2B-99C7-489C-B216-6BAE812A6F51}" type="presParOf" srcId="{DA890337-5C70-4D59-AC7E-29DFBAC2B7A8}" destId="{E414BF3B-3F07-415F-B24B-D006F6F60256}" srcOrd="5" destOrd="0" presId="urn:microsoft.com/office/officeart/2005/8/layout/target3"/>
    <dgm:cxn modelId="{A3C783E5-8C1B-421E-9EFC-CE8C79824566}" type="presParOf" srcId="{DA890337-5C70-4D59-AC7E-29DFBAC2B7A8}" destId="{1CE7D63A-AAC9-4F2B-9986-086F6913A841}" srcOrd="6" destOrd="0" presId="urn:microsoft.com/office/officeart/2005/8/layout/target3"/>
    <dgm:cxn modelId="{C5FEC3C1-804F-49E5-A7B9-841B73C89D1A}" type="presParOf" srcId="{DA890337-5C70-4D59-AC7E-29DFBAC2B7A8}" destId="{F067B49A-9405-4F37-9174-3D6442C932FD}" srcOrd="7" destOrd="0" presId="urn:microsoft.com/office/officeart/2005/8/layout/target3"/>
    <dgm:cxn modelId="{46688726-9128-4E21-9522-41020F5AEC84}" type="presParOf" srcId="{DA890337-5C70-4D59-AC7E-29DFBAC2B7A8}" destId="{7F698600-43AC-4408-90B4-1C378FE2061A}" srcOrd="8" destOrd="0" presId="urn:microsoft.com/office/officeart/2005/8/layout/target3"/>
    <dgm:cxn modelId="{46EDFC22-9372-4107-8718-6E3AE86EA800}" type="presParOf" srcId="{DA890337-5C70-4D59-AC7E-29DFBAC2B7A8}" destId="{84EC5E68-BC7B-45E6-B535-5870DF9F07A1}" srcOrd="9" destOrd="0" presId="urn:microsoft.com/office/officeart/2005/8/layout/target3"/>
    <dgm:cxn modelId="{9FAACC99-00C3-422B-AE96-E0E9AC0F7620}" type="presParOf" srcId="{DA890337-5C70-4D59-AC7E-29DFBAC2B7A8}" destId="{79C65450-9E41-4A58-8AD2-F2E5916B91B4}" srcOrd="10" destOrd="0" presId="urn:microsoft.com/office/officeart/2005/8/layout/target3"/>
    <dgm:cxn modelId="{66217129-5A5A-4FB2-A0A5-1D8D5477C950}" type="presParOf" srcId="{DA890337-5C70-4D59-AC7E-29DFBAC2B7A8}" destId="{8AD5D881-A26D-4845-A4C1-EF47EA8F0EB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9C9AC7-8292-49BB-B8D2-90AACBB8F09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722EE-BE37-4AEB-9E4C-AFFB5C92E20B}">
      <dgm:prSet custT="1"/>
      <dgm:spPr/>
      <dgm:t>
        <a:bodyPr/>
        <a:lstStyle/>
        <a:p>
          <a:pPr rtl="0"/>
          <a:r>
            <a:rPr lang="uk-UA" sz="1400" dirty="0"/>
            <a:t>Наукова діяльність викладачів катедри здійснюється за темою «Українська материкова та </a:t>
          </a:r>
          <a:r>
            <a:rPr lang="uk-UA" sz="1400" dirty="0" err="1"/>
            <a:t>діяспорна</a:t>
          </a:r>
          <a:r>
            <a:rPr lang="uk-UA" sz="1400" dirty="0"/>
            <a:t> література: тексти і контексти», в межах якої проведено всеукраїнську наукову конференцію з участю польських та чеських дослідників «Література та історія: </a:t>
          </a:r>
          <a:r>
            <a:rPr lang="uk-UA" sz="1400" dirty="0" err="1"/>
            <a:t>антропос</a:t>
          </a:r>
          <a:r>
            <a:rPr lang="uk-UA" sz="1400" dirty="0"/>
            <a:t>, </a:t>
          </a:r>
          <a:r>
            <a:rPr lang="uk-UA" sz="1400" dirty="0" err="1"/>
            <a:t>топос</a:t>
          </a:r>
          <a:r>
            <a:rPr lang="uk-UA" sz="1400" dirty="0"/>
            <a:t>, </a:t>
          </a:r>
          <a:r>
            <a:rPr lang="uk-UA" sz="1400" dirty="0" err="1"/>
            <a:t>тропос</a:t>
          </a:r>
          <a:r>
            <a:rPr lang="uk-UA" sz="1400" dirty="0"/>
            <a:t>» (2021). </a:t>
          </a:r>
          <a:endParaRPr lang="ru-RU" sz="1400" dirty="0"/>
        </a:p>
      </dgm:t>
    </dgm:pt>
    <dgm:pt modelId="{2667385E-D8BD-4BF4-98F8-9DAFF4FACBA8}" type="parTrans" cxnId="{A09A4580-A4DC-4B96-B780-DEDFB54EDBA8}">
      <dgm:prSet/>
      <dgm:spPr/>
      <dgm:t>
        <a:bodyPr/>
        <a:lstStyle/>
        <a:p>
          <a:endParaRPr lang="ru-RU"/>
        </a:p>
      </dgm:t>
    </dgm:pt>
    <dgm:pt modelId="{4E2F7DA1-AF41-4E0C-9050-3E6A84FACCBF}" type="sibTrans" cxnId="{A09A4580-A4DC-4B96-B780-DEDFB54EDBA8}">
      <dgm:prSet/>
      <dgm:spPr/>
      <dgm:t>
        <a:bodyPr/>
        <a:lstStyle/>
        <a:p>
          <a:endParaRPr lang="ru-RU"/>
        </a:p>
      </dgm:t>
    </dgm:pt>
    <dgm:pt modelId="{D2DDE033-312E-410C-91D8-C3F38ABBE2E0}">
      <dgm:prSet custT="1"/>
      <dgm:spPr/>
      <dgm:t>
        <a:bodyPr/>
        <a:lstStyle/>
        <a:p>
          <a:pPr rtl="0"/>
          <a:r>
            <a:rPr lang="uk-UA" sz="1400" dirty="0"/>
            <a:t>Катедра бере участь у спільних </a:t>
          </a:r>
          <a:r>
            <a:rPr lang="uk-UA" sz="1400" dirty="0" err="1"/>
            <a:t>проєктах</a:t>
          </a:r>
          <a:r>
            <a:rPr lang="uk-UA" sz="1400" dirty="0"/>
            <a:t> з Інститутом славістики Берлінського університету імені В. Гумбольдта, Інститутом славістики Віденського університету, Національним інститутом імені Оссолінських у Вроцлаві, Вроцлавським та Варшавським університетами, Університетом імені Т. </a:t>
          </a:r>
          <a:r>
            <a:rPr lang="uk-UA" sz="1400" dirty="0" err="1"/>
            <a:t>Масарика</a:t>
          </a:r>
          <a:r>
            <a:rPr lang="uk-UA" sz="1400" dirty="0"/>
            <a:t> у Брно.</a:t>
          </a:r>
          <a:endParaRPr lang="ru-RU" sz="1400" dirty="0"/>
        </a:p>
      </dgm:t>
    </dgm:pt>
    <dgm:pt modelId="{68849458-33F6-4ADE-B810-875D0C41D4F9}" type="parTrans" cxnId="{937E5EE7-1346-4759-82C8-92AC8F3F4DD6}">
      <dgm:prSet/>
      <dgm:spPr/>
      <dgm:t>
        <a:bodyPr/>
        <a:lstStyle/>
        <a:p>
          <a:endParaRPr lang="ru-RU"/>
        </a:p>
      </dgm:t>
    </dgm:pt>
    <dgm:pt modelId="{750BBAA3-A6FE-422D-8A68-E670BAF12D43}" type="sibTrans" cxnId="{937E5EE7-1346-4759-82C8-92AC8F3F4DD6}">
      <dgm:prSet/>
      <dgm:spPr/>
      <dgm:t>
        <a:bodyPr/>
        <a:lstStyle/>
        <a:p>
          <a:endParaRPr lang="ru-RU"/>
        </a:p>
      </dgm:t>
    </dgm:pt>
    <dgm:pt modelId="{15834920-47D1-436D-89A1-EC017F52A8BA}">
      <dgm:prSet custT="1"/>
      <dgm:spPr/>
      <dgm:t>
        <a:bodyPr/>
        <a:lstStyle/>
        <a:p>
          <a:pPr rtl="0"/>
          <a:r>
            <a:rPr lang="uk-UA" sz="1400" dirty="0"/>
            <a:t>Продовжуємо співпрацю з українським інститутом Гарвардського університету та Науковим товариством імені Т. Шевченка у США.</a:t>
          </a:r>
          <a:endParaRPr lang="ru-RU" sz="1400" dirty="0"/>
        </a:p>
      </dgm:t>
    </dgm:pt>
    <dgm:pt modelId="{C3C39345-75AF-4147-A4C1-AD7AB364F6FC}" type="parTrans" cxnId="{DAFDB10B-5283-4244-AB83-5F14F591B5C9}">
      <dgm:prSet/>
      <dgm:spPr/>
      <dgm:t>
        <a:bodyPr/>
        <a:lstStyle/>
        <a:p>
          <a:endParaRPr lang="ru-RU"/>
        </a:p>
      </dgm:t>
    </dgm:pt>
    <dgm:pt modelId="{6060D1D6-BC30-4167-BC1B-EB38BA299355}" type="sibTrans" cxnId="{DAFDB10B-5283-4244-AB83-5F14F591B5C9}">
      <dgm:prSet/>
      <dgm:spPr/>
      <dgm:t>
        <a:bodyPr/>
        <a:lstStyle/>
        <a:p>
          <a:endParaRPr lang="ru-RU"/>
        </a:p>
      </dgm:t>
    </dgm:pt>
    <dgm:pt modelId="{50B5D763-AC8A-4ADA-BD9E-0AE6513D54AE}">
      <dgm:prSet custT="1"/>
      <dgm:spPr/>
      <dgm:t>
        <a:bodyPr/>
        <a:lstStyle/>
        <a:p>
          <a:pPr rtl="0"/>
          <a:r>
            <a:rPr lang="uk-UA" sz="1400" dirty="0"/>
            <a:t>На основі міжнародної угоди про співпрацю від 2021 року між Вроцлавським, Варшавським та Львівським університетами здійснюється реалізація науково-педагогічних </a:t>
          </a:r>
          <a:r>
            <a:rPr lang="uk-UA" sz="1400" dirty="0" err="1"/>
            <a:t>проєктів</a:t>
          </a:r>
          <a:r>
            <a:rPr lang="uk-UA" sz="1400" dirty="0"/>
            <a:t> у галузі українознавства (українського та польського), зокрема онлайн-семінари «Літературно-мистецькі зустрічі».</a:t>
          </a:r>
          <a:endParaRPr lang="ru-RU" sz="1400" dirty="0"/>
        </a:p>
      </dgm:t>
    </dgm:pt>
    <dgm:pt modelId="{3CE70B52-7BFA-425A-AD42-32E3E4AFC5CD}" type="parTrans" cxnId="{5F7E74E6-0804-4D42-886B-0CBACCCD8DD0}">
      <dgm:prSet/>
      <dgm:spPr/>
      <dgm:t>
        <a:bodyPr/>
        <a:lstStyle/>
        <a:p>
          <a:endParaRPr lang="ru-RU"/>
        </a:p>
      </dgm:t>
    </dgm:pt>
    <dgm:pt modelId="{4AEADE2D-0BF3-4E3C-A0C4-D72EA997DB2C}" type="sibTrans" cxnId="{5F7E74E6-0804-4D42-886B-0CBACCCD8DD0}">
      <dgm:prSet/>
      <dgm:spPr/>
      <dgm:t>
        <a:bodyPr/>
        <a:lstStyle/>
        <a:p>
          <a:endParaRPr lang="ru-RU"/>
        </a:p>
      </dgm:t>
    </dgm:pt>
    <dgm:pt modelId="{2699578B-368F-43A1-9B54-F56A92FD0D55}" type="pres">
      <dgm:prSet presAssocID="{519C9AC7-8292-49BB-B8D2-90AACBB8F099}" presName="Name0" presStyleCnt="0">
        <dgm:presLayoutVars>
          <dgm:dir/>
          <dgm:animLvl val="lvl"/>
          <dgm:resizeHandles val="exact"/>
        </dgm:presLayoutVars>
      </dgm:prSet>
      <dgm:spPr/>
    </dgm:pt>
    <dgm:pt modelId="{0693B1C6-EEAD-4052-8EB6-D619B3ED8AEE}" type="pres">
      <dgm:prSet presAssocID="{D73722EE-BE37-4AEB-9E4C-AFFB5C92E20B}" presName="linNode" presStyleCnt="0"/>
      <dgm:spPr/>
    </dgm:pt>
    <dgm:pt modelId="{9C752798-5219-4BCC-B4B8-21947014E6A0}" type="pres">
      <dgm:prSet presAssocID="{D73722EE-BE37-4AEB-9E4C-AFFB5C92E20B}" presName="parentText" presStyleLbl="node1" presStyleIdx="0" presStyleCnt="4" custScaleX="133483" custScaleY="530916" custLinFactY="26323" custLinFactNeighborX="-50894" custLinFactNeighborY="100000">
        <dgm:presLayoutVars>
          <dgm:chMax val="1"/>
          <dgm:bulletEnabled val="1"/>
        </dgm:presLayoutVars>
      </dgm:prSet>
      <dgm:spPr/>
    </dgm:pt>
    <dgm:pt modelId="{772961B2-FD9B-46C8-B239-2C52D616FE99}" type="pres">
      <dgm:prSet presAssocID="{4E2F7DA1-AF41-4E0C-9050-3E6A84FACCBF}" presName="sp" presStyleCnt="0"/>
      <dgm:spPr/>
    </dgm:pt>
    <dgm:pt modelId="{3F258C96-5C9F-49B3-A7A4-185E63E5822F}" type="pres">
      <dgm:prSet presAssocID="{D2DDE033-312E-410C-91D8-C3F38ABBE2E0}" presName="linNode" presStyleCnt="0"/>
      <dgm:spPr/>
    </dgm:pt>
    <dgm:pt modelId="{FD983D52-BB2E-4DCB-BFC7-EB79015B8D57}" type="pres">
      <dgm:prSet presAssocID="{D2DDE033-312E-410C-91D8-C3F38ABBE2E0}" presName="parentText" presStyleLbl="node1" presStyleIdx="1" presStyleCnt="4" custScaleX="124564" custScaleY="526953" custLinFactNeighborX="85976" custLinFactNeighborY="-98477">
        <dgm:presLayoutVars>
          <dgm:chMax val="1"/>
          <dgm:bulletEnabled val="1"/>
        </dgm:presLayoutVars>
      </dgm:prSet>
      <dgm:spPr/>
    </dgm:pt>
    <dgm:pt modelId="{26FABB80-31DC-46C6-BB16-7F913CAE3779}" type="pres">
      <dgm:prSet presAssocID="{750BBAA3-A6FE-422D-8A68-E670BAF12D43}" presName="sp" presStyleCnt="0"/>
      <dgm:spPr/>
    </dgm:pt>
    <dgm:pt modelId="{74FBE1BB-51AB-4B74-BB27-D5AE347AC1E8}" type="pres">
      <dgm:prSet presAssocID="{15834920-47D1-436D-89A1-EC017F52A8BA}" presName="linNode" presStyleCnt="0"/>
      <dgm:spPr/>
    </dgm:pt>
    <dgm:pt modelId="{FBC58DC3-5292-468F-985F-BC7186A02857}" type="pres">
      <dgm:prSet presAssocID="{15834920-47D1-436D-89A1-EC017F52A8BA}" presName="parentText" presStyleLbl="node1" presStyleIdx="2" presStyleCnt="4" custScaleX="118425" custScaleY="272571" custLinFactY="-19568" custLinFactNeighborX="-57845" custLinFactNeighborY="-100000">
        <dgm:presLayoutVars>
          <dgm:chMax val="1"/>
          <dgm:bulletEnabled val="1"/>
        </dgm:presLayoutVars>
      </dgm:prSet>
      <dgm:spPr/>
    </dgm:pt>
    <dgm:pt modelId="{2AC70AB5-A096-403B-BBB4-34628F5646AF}" type="pres">
      <dgm:prSet presAssocID="{6060D1D6-BC30-4167-BC1B-EB38BA299355}" presName="sp" presStyleCnt="0"/>
      <dgm:spPr/>
    </dgm:pt>
    <dgm:pt modelId="{6F58AFDD-D9E4-4A74-9312-AA0F1FCAA427}" type="pres">
      <dgm:prSet presAssocID="{50B5D763-AC8A-4ADA-BD9E-0AE6513D54AE}" presName="linNode" presStyleCnt="0"/>
      <dgm:spPr/>
    </dgm:pt>
    <dgm:pt modelId="{5647E4E4-E0F6-4A97-BDCD-F2D846A41765}" type="pres">
      <dgm:prSet presAssocID="{50B5D763-AC8A-4ADA-BD9E-0AE6513D54AE}" presName="parentText" presStyleLbl="node1" presStyleIdx="3" presStyleCnt="4" custScaleX="168813" custScaleY="443092" custLinFactNeighborX="44715" custLinFactNeighborY="73953">
        <dgm:presLayoutVars>
          <dgm:chMax val="1"/>
          <dgm:bulletEnabled val="1"/>
        </dgm:presLayoutVars>
      </dgm:prSet>
      <dgm:spPr/>
    </dgm:pt>
  </dgm:ptLst>
  <dgm:cxnLst>
    <dgm:cxn modelId="{DAFDB10B-5283-4244-AB83-5F14F591B5C9}" srcId="{519C9AC7-8292-49BB-B8D2-90AACBB8F099}" destId="{15834920-47D1-436D-89A1-EC017F52A8BA}" srcOrd="2" destOrd="0" parTransId="{C3C39345-75AF-4147-A4C1-AD7AB364F6FC}" sibTransId="{6060D1D6-BC30-4167-BC1B-EB38BA299355}"/>
    <dgm:cxn modelId="{A09A4580-A4DC-4B96-B780-DEDFB54EDBA8}" srcId="{519C9AC7-8292-49BB-B8D2-90AACBB8F099}" destId="{D73722EE-BE37-4AEB-9E4C-AFFB5C92E20B}" srcOrd="0" destOrd="0" parTransId="{2667385E-D8BD-4BF4-98F8-9DAFF4FACBA8}" sibTransId="{4E2F7DA1-AF41-4E0C-9050-3E6A84FACCBF}"/>
    <dgm:cxn modelId="{FF76869B-BDEB-4D55-9F84-780E1254F1A4}" type="presOf" srcId="{50B5D763-AC8A-4ADA-BD9E-0AE6513D54AE}" destId="{5647E4E4-E0F6-4A97-BDCD-F2D846A41765}" srcOrd="0" destOrd="0" presId="urn:microsoft.com/office/officeart/2005/8/layout/vList5"/>
    <dgm:cxn modelId="{5F7E74E6-0804-4D42-886B-0CBACCCD8DD0}" srcId="{519C9AC7-8292-49BB-B8D2-90AACBB8F099}" destId="{50B5D763-AC8A-4ADA-BD9E-0AE6513D54AE}" srcOrd="3" destOrd="0" parTransId="{3CE70B52-7BFA-425A-AD42-32E3E4AFC5CD}" sibTransId="{4AEADE2D-0BF3-4E3C-A0C4-D72EA997DB2C}"/>
    <dgm:cxn modelId="{937E5EE7-1346-4759-82C8-92AC8F3F4DD6}" srcId="{519C9AC7-8292-49BB-B8D2-90AACBB8F099}" destId="{D2DDE033-312E-410C-91D8-C3F38ABBE2E0}" srcOrd="1" destOrd="0" parTransId="{68849458-33F6-4ADE-B810-875D0C41D4F9}" sibTransId="{750BBAA3-A6FE-422D-8A68-E670BAF12D43}"/>
    <dgm:cxn modelId="{41D712E9-B1CE-45B5-BE32-A0CD99B671E6}" type="presOf" srcId="{D2DDE033-312E-410C-91D8-C3F38ABBE2E0}" destId="{FD983D52-BB2E-4DCB-BFC7-EB79015B8D57}" srcOrd="0" destOrd="0" presId="urn:microsoft.com/office/officeart/2005/8/layout/vList5"/>
    <dgm:cxn modelId="{2743B5F6-6ADB-46EC-A3CA-0B1FE01F7E4A}" type="presOf" srcId="{D73722EE-BE37-4AEB-9E4C-AFFB5C92E20B}" destId="{9C752798-5219-4BCC-B4B8-21947014E6A0}" srcOrd="0" destOrd="0" presId="urn:microsoft.com/office/officeart/2005/8/layout/vList5"/>
    <dgm:cxn modelId="{D1B9A8FC-8CC5-4E36-ABE1-686B0BA05D54}" type="presOf" srcId="{519C9AC7-8292-49BB-B8D2-90AACBB8F099}" destId="{2699578B-368F-43A1-9B54-F56A92FD0D55}" srcOrd="0" destOrd="0" presId="urn:microsoft.com/office/officeart/2005/8/layout/vList5"/>
    <dgm:cxn modelId="{FC0FFEFD-6CD7-4A65-9245-9FB49DEA5985}" type="presOf" srcId="{15834920-47D1-436D-89A1-EC017F52A8BA}" destId="{FBC58DC3-5292-468F-985F-BC7186A02857}" srcOrd="0" destOrd="0" presId="urn:microsoft.com/office/officeart/2005/8/layout/vList5"/>
    <dgm:cxn modelId="{FABA316D-41EE-49E8-BD15-425973BCEBB3}" type="presParOf" srcId="{2699578B-368F-43A1-9B54-F56A92FD0D55}" destId="{0693B1C6-EEAD-4052-8EB6-D619B3ED8AEE}" srcOrd="0" destOrd="0" presId="urn:microsoft.com/office/officeart/2005/8/layout/vList5"/>
    <dgm:cxn modelId="{B619E446-E535-4381-ADEE-928E3E256C2D}" type="presParOf" srcId="{0693B1C6-EEAD-4052-8EB6-D619B3ED8AEE}" destId="{9C752798-5219-4BCC-B4B8-21947014E6A0}" srcOrd="0" destOrd="0" presId="urn:microsoft.com/office/officeart/2005/8/layout/vList5"/>
    <dgm:cxn modelId="{DD0682FB-B48F-49D1-BDDC-5F6BA828D17C}" type="presParOf" srcId="{2699578B-368F-43A1-9B54-F56A92FD0D55}" destId="{772961B2-FD9B-46C8-B239-2C52D616FE99}" srcOrd="1" destOrd="0" presId="urn:microsoft.com/office/officeart/2005/8/layout/vList5"/>
    <dgm:cxn modelId="{25C6EFB4-8067-495E-B6B3-9D119FC54BAD}" type="presParOf" srcId="{2699578B-368F-43A1-9B54-F56A92FD0D55}" destId="{3F258C96-5C9F-49B3-A7A4-185E63E5822F}" srcOrd="2" destOrd="0" presId="urn:microsoft.com/office/officeart/2005/8/layout/vList5"/>
    <dgm:cxn modelId="{DCDD923E-FFE3-4DD8-9FBE-7E7F59D54388}" type="presParOf" srcId="{3F258C96-5C9F-49B3-A7A4-185E63E5822F}" destId="{FD983D52-BB2E-4DCB-BFC7-EB79015B8D57}" srcOrd="0" destOrd="0" presId="urn:microsoft.com/office/officeart/2005/8/layout/vList5"/>
    <dgm:cxn modelId="{2DB680F8-B0BA-48B7-99FD-F49DD22DD397}" type="presParOf" srcId="{2699578B-368F-43A1-9B54-F56A92FD0D55}" destId="{26FABB80-31DC-46C6-BB16-7F913CAE3779}" srcOrd="3" destOrd="0" presId="urn:microsoft.com/office/officeart/2005/8/layout/vList5"/>
    <dgm:cxn modelId="{0239DB95-5A1E-4D25-BCF6-1FD9C144943A}" type="presParOf" srcId="{2699578B-368F-43A1-9B54-F56A92FD0D55}" destId="{74FBE1BB-51AB-4B74-BB27-D5AE347AC1E8}" srcOrd="4" destOrd="0" presId="urn:microsoft.com/office/officeart/2005/8/layout/vList5"/>
    <dgm:cxn modelId="{CCCE6D31-16A9-49D9-A6E3-6316E34D71E0}" type="presParOf" srcId="{74FBE1BB-51AB-4B74-BB27-D5AE347AC1E8}" destId="{FBC58DC3-5292-468F-985F-BC7186A02857}" srcOrd="0" destOrd="0" presId="urn:microsoft.com/office/officeart/2005/8/layout/vList5"/>
    <dgm:cxn modelId="{F6092BAF-65C3-4103-8628-F96548ADEB45}" type="presParOf" srcId="{2699578B-368F-43A1-9B54-F56A92FD0D55}" destId="{2AC70AB5-A096-403B-BBB4-34628F5646AF}" srcOrd="5" destOrd="0" presId="urn:microsoft.com/office/officeart/2005/8/layout/vList5"/>
    <dgm:cxn modelId="{D59E798C-749E-44B8-9CF7-7EA32708E265}" type="presParOf" srcId="{2699578B-368F-43A1-9B54-F56A92FD0D55}" destId="{6F58AFDD-D9E4-4A74-9312-AA0F1FCAA427}" srcOrd="6" destOrd="0" presId="urn:microsoft.com/office/officeart/2005/8/layout/vList5"/>
    <dgm:cxn modelId="{1593916E-AA17-4E69-A2CF-A584682241D7}" type="presParOf" srcId="{6F58AFDD-D9E4-4A74-9312-AA0F1FCAA427}" destId="{5647E4E4-E0F6-4A97-BDCD-F2D846A4176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6C38BF-970B-4B3D-9AB8-B9A67D44B62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C3E04C-5078-42AE-9110-81C6990F0FA6}">
      <dgm:prSet custT="1"/>
      <dgm:spPr/>
      <dgm:t>
        <a:bodyPr/>
        <a:lstStyle/>
        <a:p>
          <a:pPr rtl="0"/>
          <a:r>
            <a:rPr lang="uk-UA" sz="1800" b="1" dirty="0">
              <a:effectLst/>
            </a:rPr>
            <a:t>Викладачі катедри як порадники академічних груп постійно організовують для студентів відвідування театрів, музеїв, мистецьких галерей. Беруть участь у різноманітних літературно-мистецьких заходах, зокрема таких, як «Форум видавців», «Книжковий арсенал» та ін.</a:t>
          </a:r>
          <a:endParaRPr lang="ru-RU" sz="1800" b="1" dirty="0">
            <a:effectLst/>
          </a:endParaRPr>
        </a:p>
      </dgm:t>
    </dgm:pt>
    <dgm:pt modelId="{9AC5AAC7-AB78-41A8-98A0-61493091896A}" type="parTrans" cxnId="{AE9E9018-66A7-4CB6-8B41-5303D3E8D749}">
      <dgm:prSet/>
      <dgm:spPr/>
      <dgm:t>
        <a:bodyPr/>
        <a:lstStyle/>
        <a:p>
          <a:endParaRPr lang="ru-RU"/>
        </a:p>
      </dgm:t>
    </dgm:pt>
    <dgm:pt modelId="{DDE83973-1104-46AB-8D7E-9D9118061F7B}" type="sibTrans" cxnId="{AE9E9018-66A7-4CB6-8B41-5303D3E8D749}">
      <dgm:prSet/>
      <dgm:spPr/>
      <dgm:t>
        <a:bodyPr/>
        <a:lstStyle/>
        <a:p>
          <a:endParaRPr lang="ru-RU"/>
        </a:p>
      </dgm:t>
    </dgm:pt>
    <dgm:pt modelId="{B7F3126B-2268-4370-B628-6338CB0BF5BA}">
      <dgm:prSet custT="1"/>
      <dgm:spPr/>
      <dgm:t>
        <a:bodyPr/>
        <a:lstStyle/>
        <a:p>
          <a:pPr rtl="0"/>
          <a:r>
            <a:rPr lang="uk-UA" sz="1800" b="1" dirty="0">
              <a:effectLst/>
            </a:rPr>
            <a:t>Регулярно катедра бере участь як співорганізатор спільних заходів із Музеєм Івана Франка, Українським Католицьким Університетом, відомими львівськими видавництвами, зокрема з «Видавництвом Старого Лева», видавництвами «Літопис», «Апріорі», «Астролябія» та ін.</a:t>
          </a:r>
          <a:endParaRPr lang="ru-RU" sz="1800" b="1" dirty="0">
            <a:effectLst/>
          </a:endParaRPr>
        </a:p>
      </dgm:t>
    </dgm:pt>
    <dgm:pt modelId="{EE8D3FC4-A4AE-42A4-8DA8-4659F1715DAA}" type="parTrans" cxnId="{E52ABF20-7EF1-4E37-9973-37405CF2043A}">
      <dgm:prSet/>
      <dgm:spPr/>
      <dgm:t>
        <a:bodyPr/>
        <a:lstStyle/>
        <a:p>
          <a:endParaRPr lang="ru-RU"/>
        </a:p>
      </dgm:t>
    </dgm:pt>
    <dgm:pt modelId="{607961EB-2EE7-42B6-996F-EE7A674F187B}" type="sibTrans" cxnId="{E52ABF20-7EF1-4E37-9973-37405CF2043A}">
      <dgm:prSet/>
      <dgm:spPr/>
      <dgm:t>
        <a:bodyPr/>
        <a:lstStyle/>
        <a:p>
          <a:endParaRPr lang="ru-RU"/>
        </a:p>
      </dgm:t>
    </dgm:pt>
    <dgm:pt modelId="{CC453D0B-265C-4B9F-B11F-B37B4DB5E72D}">
      <dgm:prSet custT="1"/>
      <dgm:spPr/>
      <dgm:t>
        <a:bodyPr/>
        <a:lstStyle/>
        <a:p>
          <a:pPr rtl="0"/>
          <a:r>
            <a:rPr lang="uk-UA" sz="1600" b="1" strike="noStrike" dirty="0">
              <a:effectLst/>
            </a:rPr>
            <a:t>Співпрацюємо і підтримуємо постійну комунікацію із випускниками магістерської освітньої програми «Літературна творчість» та залучаємо їх до активної участі в заходах катедри.</a:t>
          </a:r>
          <a:endParaRPr lang="ru-RU" sz="1600" b="1" strike="noStrike" dirty="0">
            <a:effectLst/>
          </a:endParaRPr>
        </a:p>
      </dgm:t>
    </dgm:pt>
    <dgm:pt modelId="{FA8144A2-0EE6-4FA7-B529-B1457E725C9D}" type="parTrans" cxnId="{4BEA0E99-CEEF-4B83-9E4D-FF1B374B526B}">
      <dgm:prSet/>
      <dgm:spPr/>
      <dgm:t>
        <a:bodyPr/>
        <a:lstStyle/>
        <a:p>
          <a:endParaRPr lang="ru-RU"/>
        </a:p>
      </dgm:t>
    </dgm:pt>
    <dgm:pt modelId="{180300FB-9B8C-4DB9-A713-5AB9846F8892}" type="sibTrans" cxnId="{4BEA0E99-CEEF-4B83-9E4D-FF1B374B526B}">
      <dgm:prSet/>
      <dgm:spPr/>
      <dgm:t>
        <a:bodyPr/>
        <a:lstStyle/>
        <a:p>
          <a:endParaRPr lang="ru-RU"/>
        </a:p>
      </dgm:t>
    </dgm:pt>
    <dgm:pt modelId="{880C2972-FE81-41CC-B105-CDAFE12425D4}" type="pres">
      <dgm:prSet presAssocID="{816C38BF-970B-4B3D-9AB8-B9A67D44B62B}" presName="compositeShape" presStyleCnt="0">
        <dgm:presLayoutVars>
          <dgm:chMax val="7"/>
          <dgm:dir/>
          <dgm:resizeHandles val="exact"/>
        </dgm:presLayoutVars>
      </dgm:prSet>
      <dgm:spPr/>
    </dgm:pt>
    <dgm:pt modelId="{80214F4D-4B34-4F7F-914D-3A4133D88C7B}" type="pres">
      <dgm:prSet presAssocID="{23C3E04C-5078-42AE-9110-81C6990F0FA6}" presName="circ1" presStyleLbl="vennNode1" presStyleIdx="0" presStyleCnt="3" custScaleX="221227" custScaleY="110583" custLinFactNeighborX="12966" custLinFactNeighborY="-2363"/>
      <dgm:spPr/>
    </dgm:pt>
    <dgm:pt modelId="{5F61FFA1-41C3-4196-BDEC-EBF7F64C552F}" type="pres">
      <dgm:prSet presAssocID="{23C3E04C-5078-42AE-9110-81C6990F0FA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343BAF4-0AD1-4215-8437-4C8545418F94}" type="pres">
      <dgm:prSet presAssocID="{B7F3126B-2268-4370-B628-6338CB0BF5BA}" presName="circ2" presStyleLbl="vennNode1" presStyleIdx="1" presStyleCnt="3" custScaleX="259671" custScaleY="102084" custLinFactNeighborX="15456" custLinFactNeighborY="-1643"/>
      <dgm:spPr/>
    </dgm:pt>
    <dgm:pt modelId="{4DEF859B-3601-4837-A9BD-189D53EC7AEA}" type="pres">
      <dgm:prSet presAssocID="{B7F3126B-2268-4370-B628-6338CB0BF5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2210F01-97CC-4F43-858E-FB156AFFFB65}" type="pres">
      <dgm:prSet presAssocID="{CC453D0B-265C-4B9F-B11F-B37B4DB5E72D}" presName="circ3" presStyleLbl="vennNode1" presStyleIdx="2" presStyleCnt="3" custScaleX="110861" custLinFactNeighborX="-40974" custLinFactNeighborY="1978"/>
      <dgm:spPr/>
    </dgm:pt>
    <dgm:pt modelId="{1B6A5233-5B4E-4E6A-A0C3-6D8D2D73650F}" type="pres">
      <dgm:prSet presAssocID="{CC453D0B-265C-4B9F-B11F-B37B4DB5E72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DFE0A05-EEC5-4DF6-9CA3-39ECD17C3AC5}" type="presOf" srcId="{B7F3126B-2268-4370-B628-6338CB0BF5BA}" destId="{4DEF859B-3601-4837-A9BD-189D53EC7AEA}" srcOrd="1" destOrd="0" presId="urn:microsoft.com/office/officeart/2005/8/layout/venn1"/>
    <dgm:cxn modelId="{AE9E9018-66A7-4CB6-8B41-5303D3E8D749}" srcId="{816C38BF-970B-4B3D-9AB8-B9A67D44B62B}" destId="{23C3E04C-5078-42AE-9110-81C6990F0FA6}" srcOrd="0" destOrd="0" parTransId="{9AC5AAC7-AB78-41A8-98A0-61493091896A}" sibTransId="{DDE83973-1104-46AB-8D7E-9D9118061F7B}"/>
    <dgm:cxn modelId="{5394401D-9812-41E3-A2AA-841C307B92BB}" type="presOf" srcId="{CC453D0B-265C-4B9F-B11F-B37B4DB5E72D}" destId="{1B6A5233-5B4E-4E6A-A0C3-6D8D2D73650F}" srcOrd="1" destOrd="0" presId="urn:microsoft.com/office/officeart/2005/8/layout/venn1"/>
    <dgm:cxn modelId="{E52ABF20-7EF1-4E37-9973-37405CF2043A}" srcId="{816C38BF-970B-4B3D-9AB8-B9A67D44B62B}" destId="{B7F3126B-2268-4370-B628-6338CB0BF5BA}" srcOrd="1" destOrd="0" parTransId="{EE8D3FC4-A4AE-42A4-8DA8-4659F1715DAA}" sibTransId="{607961EB-2EE7-42B6-996F-EE7A674F187B}"/>
    <dgm:cxn modelId="{B1E6C05C-E0F7-45E1-9215-99932C86EDB8}" type="presOf" srcId="{23C3E04C-5078-42AE-9110-81C6990F0FA6}" destId="{80214F4D-4B34-4F7F-914D-3A4133D88C7B}" srcOrd="0" destOrd="0" presId="urn:microsoft.com/office/officeart/2005/8/layout/venn1"/>
    <dgm:cxn modelId="{00EE835D-2882-47F7-A4A6-F30EF81CD3B2}" type="presOf" srcId="{23C3E04C-5078-42AE-9110-81C6990F0FA6}" destId="{5F61FFA1-41C3-4196-BDEC-EBF7F64C552F}" srcOrd="1" destOrd="0" presId="urn:microsoft.com/office/officeart/2005/8/layout/venn1"/>
    <dgm:cxn modelId="{00312F61-B54B-4A88-B351-8F5233AB2320}" type="presOf" srcId="{816C38BF-970B-4B3D-9AB8-B9A67D44B62B}" destId="{880C2972-FE81-41CC-B105-CDAFE12425D4}" srcOrd="0" destOrd="0" presId="urn:microsoft.com/office/officeart/2005/8/layout/venn1"/>
    <dgm:cxn modelId="{4BEA0E99-CEEF-4B83-9E4D-FF1B374B526B}" srcId="{816C38BF-970B-4B3D-9AB8-B9A67D44B62B}" destId="{CC453D0B-265C-4B9F-B11F-B37B4DB5E72D}" srcOrd="2" destOrd="0" parTransId="{FA8144A2-0EE6-4FA7-B529-B1457E725C9D}" sibTransId="{180300FB-9B8C-4DB9-A713-5AB9846F8892}"/>
    <dgm:cxn modelId="{2A0D1F9B-1E91-402B-B395-F31344C66F75}" type="presOf" srcId="{CC453D0B-265C-4B9F-B11F-B37B4DB5E72D}" destId="{02210F01-97CC-4F43-858E-FB156AFFFB65}" srcOrd="0" destOrd="0" presId="urn:microsoft.com/office/officeart/2005/8/layout/venn1"/>
    <dgm:cxn modelId="{826250A8-D08C-4D41-84ED-872F8E4ED08B}" type="presOf" srcId="{B7F3126B-2268-4370-B628-6338CB0BF5BA}" destId="{2343BAF4-0AD1-4215-8437-4C8545418F94}" srcOrd="0" destOrd="0" presId="urn:microsoft.com/office/officeart/2005/8/layout/venn1"/>
    <dgm:cxn modelId="{6F53D487-7B8E-4F33-A805-366C6DB5B27D}" type="presParOf" srcId="{880C2972-FE81-41CC-B105-CDAFE12425D4}" destId="{80214F4D-4B34-4F7F-914D-3A4133D88C7B}" srcOrd="0" destOrd="0" presId="urn:microsoft.com/office/officeart/2005/8/layout/venn1"/>
    <dgm:cxn modelId="{8988434E-3566-4483-B6C8-F470475D0BC9}" type="presParOf" srcId="{880C2972-FE81-41CC-B105-CDAFE12425D4}" destId="{5F61FFA1-41C3-4196-BDEC-EBF7F64C552F}" srcOrd="1" destOrd="0" presId="urn:microsoft.com/office/officeart/2005/8/layout/venn1"/>
    <dgm:cxn modelId="{1B374132-4750-4222-B013-58A6F47B70BB}" type="presParOf" srcId="{880C2972-FE81-41CC-B105-CDAFE12425D4}" destId="{2343BAF4-0AD1-4215-8437-4C8545418F94}" srcOrd="2" destOrd="0" presId="urn:microsoft.com/office/officeart/2005/8/layout/venn1"/>
    <dgm:cxn modelId="{F7CCDB98-3CE4-4934-84F1-6CA7710EF4CC}" type="presParOf" srcId="{880C2972-FE81-41CC-B105-CDAFE12425D4}" destId="{4DEF859B-3601-4837-A9BD-189D53EC7AEA}" srcOrd="3" destOrd="0" presId="urn:microsoft.com/office/officeart/2005/8/layout/venn1"/>
    <dgm:cxn modelId="{EE77D6D0-0633-4FF8-AAED-453E4F233618}" type="presParOf" srcId="{880C2972-FE81-41CC-B105-CDAFE12425D4}" destId="{02210F01-97CC-4F43-858E-FB156AFFFB65}" srcOrd="4" destOrd="0" presId="urn:microsoft.com/office/officeart/2005/8/layout/venn1"/>
    <dgm:cxn modelId="{4B2F728A-4019-4A21-A0C3-E8E2F540EC5C}" type="presParOf" srcId="{880C2972-FE81-41CC-B105-CDAFE12425D4}" destId="{1B6A5233-5B4E-4E6A-A0C3-6D8D2D7365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1EE1E-7043-4D05-ACE2-3D4C0F53BA1E}">
      <dsp:nvSpPr>
        <dsp:cNvPr id="0" name=""/>
        <dsp:cNvSpPr/>
      </dsp:nvSpPr>
      <dsp:spPr>
        <a:xfrm>
          <a:off x="2096109" y="-514208"/>
          <a:ext cx="6316780" cy="2311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Катедра теорії літератури та порівняльного літературознавства Львівського національного університету імені Івана Франка є однією із усіх літературознавчих катедр вищих шкіл України. В інших університетських центрах проблеми теорії літератури та компаративістики досліджуються переважно у межах кафедр української або світової літератури (Київський національний університет імені Тараса Шевченка, Харківський національний університет імені Василя Каразіна, Одеський національний університет).</a:t>
          </a:r>
        </a:p>
      </dsp:txBody>
      <dsp:txXfrm>
        <a:off x="2163807" y="-446510"/>
        <a:ext cx="6181384" cy="2175994"/>
      </dsp:txXfrm>
    </dsp:sp>
    <dsp:sp modelId="{A033C6F9-83D2-4AE1-9DA1-B3829B7887F4}">
      <dsp:nvSpPr>
        <dsp:cNvPr id="0" name=""/>
        <dsp:cNvSpPr/>
      </dsp:nvSpPr>
      <dsp:spPr>
        <a:xfrm rot="2489045">
          <a:off x="6654747" y="1708357"/>
          <a:ext cx="68948" cy="4035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6675431" y="1789059"/>
        <a:ext cx="27580" cy="242104"/>
      </dsp:txXfrm>
    </dsp:sp>
    <dsp:sp modelId="{E8162FFF-C8C9-4BE0-ABB3-E3140272CDFA}">
      <dsp:nvSpPr>
        <dsp:cNvPr id="0" name=""/>
        <dsp:cNvSpPr/>
      </dsp:nvSpPr>
      <dsp:spPr>
        <a:xfrm>
          <a:off x="5243532" y="2023041"/>
          <a:ext cx="5574808" cy="2146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Катедра</a:t>
          </a:r>
          <a:r>
            <a:rPr lang="ru-RU" sz="1400" kern="1200" dirty="0"/>
            <a:t> </a:t>
          </a:r>
          <a:r>
            <a:rPr lang="ru-RU" sz="1400" kern="1200" dirty="0" err="1"/>
            <a:t>теорії</a:t>
          </a:r>
          <a:r>
            <a:rPr lang="ru-RU" sz="1400" kern="1200" dirty="0"/>
            <a:t> </a:t>
          </a:r>
          <a:r>
            <a:rPr lang="ru-RU" sz="1400" kern="1200" dirty="0" err="1"/>
            <a:t>літератури</a:t>
          </a:r>
          <a:r>
            <a:rPr lang="ru-RU" sz="1400" kern="1200" dirty="0"/>
            <a:t> та </a:t>
          </a:r>
          <a:r>
            <a:rPr lang="ru-RU" sz="1400" kern="1200" dirty="0" err="1"/>
            <a:t>порівняльного</a:t>
          </a:r>
          <a:r>
            <a:rPr lang="ru-RU" sz="1400" kern="1200" dirty="0"/>
            <a:t> </a:t>
          </a:r>
          <a:r>
            <a:rPr lang="ru-RU" sz="1400" kern="1200" dirty="0" err="1"/>
            <a:t>літературознавства</a:t>
          </a:r>
          <a:r>
            <a:rPr lang="ru-RU" sz="1400" kern="1200" dirty="0"/>
            <a:t> у </a:t>
          </a:r>
          <a:r>
            <a:rPr lang="ru-RU" sz="1400" kern="1200" dirty="0" err="1"/>
            <a:t>нашому</a:t>
          </a:r>
          <a:r>
            <a:rPr lang="ru-RU" sz="1400" kern="1200" dirty="0"/>
            <a:t> </a:t>
          </a:r>
          <a:r>
            <a:rPr lang="ru-RU" sz="1400" kern="1200" dirty="0" err="1"/>
            <a:t>університеті</a:t>
          </a:r>
          <a:r>
            <a:rPr lang="ru-RU" sz="1400" kern="1200" dirty="0"/>
            <a:t> створена у 2001 </a:t>
          </a:r>
          <a:r>
            <a:rPr lang="ru-RU" sz="1400" kern="1200" dirty="0" err="1"/>
            <a:t>році</a:t>
          </a:r>
          <a:r>
            <a:rPr lang="ru-RU" sz="1400" kern="1200" dirty="0"/>
            <a:t> шляхом </a:t>
          </a:r>
          <a:r>
            <a:rPr lang="ru-RU" sz="1400" kern="1200" dirty="0" err="1"/>
            <a:t>поділу</a:t>
          </a:r>
          <a:r>
            <a:rPr lang="ru-RU" sz="1400" kern="1200" dirty="0"/>
            <a:t> </a:t>
          </a:r>
          <a:r>
            <a:rPr lang="ru-RU" sz="1400" kern="1200" dirty="0" err="1"/>
            <a:t>катедри</a:t>
          </a:r>
          <a:r>
            <a:rPr lang="ru-RU" sz="1400" kern="1200" dirty="0"/>
            <a:t> </a:t>
          </a:r>
          <a:r>
            <a:rPr lang="ru-RU" sz="1400" kern="1200" dirty="0" err="1"/>
            <a:t>української</a:t>
          </a:r>
          <a:r>
            <a:rPr lang="ru-RU" sz="1400" kern="1200" dirty="0"/>
            <a:t> </a:t>
          </a:r>
          <a:r>
            <a:rPr lang="ru-RU" sz="1400" kern="1200" dirty="0" err="1"/>
            <a:t>літератури</a:t>
          </a:r>
          <a:r>
            <a:rPr lang="ru-RU" sz="1400" kern="1200" dirty="0"/>
            <a:t> </a:t>
          </a:r>
          <a:r>
            <a:rPr lang="ru-RU" sz="1400" kern="1200" dirty="0" err="1"/>
            <a:t>імені</a:t>
          </a:r>
          <a:r>
            <a:rPr lang="ru-RU" sz="1400" kern="1200" dirty="0"/>
            <a:t> </a:t>
          </a:r>
          <a:r>
            <a:rPr lang="ru-RU" sz="1400" kern="1200" dirty="0" err="1"/>
            <a:t>академіка</a:t>
          </a:r>
          <a:r>
            <a:rPr lang="ru-RU" sz="1400" kern="1200" dirty="0"/>
            <a:t> </a:t>
          </a:r>
          <a:r>
            <a:rPr lang="ru-RU" sz="1400" kern="1200" dirty="0" err="1"/>
            <a:t>Михайла</a:t>
          </a:r>
          <a:r>
            <a:rPr lang="ru-RU" sz="1400" kern="1200" dirty="0"/>
            <a:t> Возняка. </a:t>
          </a:r>
          <a:r>
            <a:rPr lang="ru-RU" sz="1400" kern="1200" dirty="0" err="1"/>
            <a:t>Сьогодні</a:t>
          </a:r>
          <a:r>
            <a:rPr lang="ru-RU" sz="1400" kern="1200" dirty="0"/>
            <a:t> </a:t>
          </a:r>
          <a:r>
            <a:rPr lang="ru-RU" sz="1400" kern="1200" dirty="0" err="1"/>
            <a:t>катедра</a:t>
          </a:r>
          <a:r>
            <a:rPr lang="ru-RU" sz="1400" kern="1200" dirty="0"/>
            <a:t> стала одним </a:t>
          </a:r>
          <a:r>
            <a:rPr lang="ru-RU" sz="1400" kern="1200" dirty="0" err="1"/>
            <a:t>із</a:t>
          </a:r>
          <a:r>
            <a:rPr lang="ru-RU" sz="1400" kern="1200" dirty="0"/>
            <a:t> </a:t>
          </a:r>
          <a:r>
            <a:rPr lang="ru-RU" sz="1400" kern="1200" dirty="0" err="1"/>
            <a:t>центрів</a:t>
          </a:r>
          <a:r>
            <a:rPr lang="ru-RU" sz="1400" kern="1200" dirty="0"/>
            <a:t> </a:t>
          </a:r>
          <a:r>
            <a:rPr lang="ru-RU" sz="1400" kern="1200" dirty="0" err="1"/>
            <a:t>дослідження</a:t>
          </a:r>
          <a:r>
            <a:rPr lang="ru-RU" sz="1400" kern="1200" dirty="0"/>
            <a:t> </a:t>
          </a:r>
          <a:r>
            <a:rPr lang="ru-RU" sz="1400" kern="1200" dirty="0" err="1"/>
            <a:t>теоретичних</a:t>
          </a:r>
          <a:r>
            <a:rPr lang="ru-RU" sz="1400" kern="1200" dirty="0"/>
            <a:t> проблем </a:t>
          </a:r>
          <a:r>
            <a:rPr lang="ru-RU" sz="1400" kern="1200" dirty="0" err="1"/>
            <a:t>літературознавства</a:t>
          </a:r>
          <a:r>
            <a:rPr lang="ru-RU" sz="1400" kern="1200" dirty="0"/>
            <a:t> та </a:t>
          </a:r>
          <a:r>
            <a:rPr lang="ru-RU" sz="1400" kern="1200" dirty="0" err="1"/>
            <a:t>компаративістики</a:t>
          </a:r>
          <a:r>
            <a:rPr lang="ru-RU" sz="1400" kern="1200" dirty="0"/>
            <a:t> </a:t>
          </a:r>
          <a:r>
            <a:rPr lang="ru-RU" sz="1400" kern="1200" dirty="0" err="1"/>
            <a:t>серед</a:t>
          </a:r>
          <a:r>
            <a:rPr lang="ru-RU" sz="1400" kern="1200" dirty="0"/>
            <a:t> </a:t>
          </a:r>
          <a:r>
            <a:rPr lang="ru-RU" sz="1400" kern="1200" dirty="0" err="1"/>
            <a:t>вищих</a:t>
          </a:r>
          <a:r>
            <a:rPr lang="ru-RU" sz="1400" kern="1200" dirty="0"/>
            <a:t> </a:t>
          </a:r>
          <a:r>
            <a:rPr lang="ru-RU" sz="1400" kern="1200" dirty="0" err="1"/>
            <a:t>шкіл</a:t>
          </a:r>
          <a:r>
            <a:rPr lang="ru-RU" sz="1400" kern="1200" dirty="0"/>
            <a:t> та </a:t>
          </a:r>
          <a:r>
            <a:rPr lang="ru-RU" sz="1400" kern="1200" dirty="0" err="1"/>
            <a:t>академічних</a:t>
          </a:r>
          <a:r>
            <a:rPr lang="ru-RU" sz="1400" kern="1200" dirty="0"/>
            <a:t> </a:t>
          </a:r>
          <a:r>
            <a:rPr lang="ru-RU" sz="1400" kern="1200" dirty="0" err="1"/>
            <a:t>установ</a:t>
          </a:r>
          <a:r>
            <a:rPr lang="ru-RU" sz="1400" kern="1200" dirty="0"/>
            <a:t> </a:t>
          </a:r>
          <a:r>
            <a:rPr lang="ru-RU" sz="1400" kern="1200" dirty="0" err="1"/>
            <a:t>України</a:t>
          </a:r>
          <a:r>
            <a:rPr lang="ru-RU" sz="1400" kern="1200" dirty="0"/>
            <a:t>. </a:t>
          </a:r>
        </a:p>
      </dsp:txBody>
      <dsp:txXfrm>
        <a:off x="5306413" y="2085922"/>
        <a:ext cx="5449046" cy="2021146"/>
      </dsp:txXfrm>
    </dsp:sp>
    <dsp:sp modelId="{A35A6DE2-40FE-40C1-ABD2-349BF15625F1}">
      <dsp:nvSpPr>
        <dsp:cNvPr id="0" name=""/>
        <dsp:cNvSpPr/>
      </dsp:nvSpPr>
      <dsp:spPr>
        <a:xfrm rot="10541780">
          <a:off x="5166086" y="3107740"/>
          <a:ext cx="68948" cy="4035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10800000">
        <a:off x="5186770" y="3188442"/>
        <a:ext cx="27580" cy="242104"/>
      </dsp:txXfrm>
    </dsp:sp>
    <dsp:sp modelId="{FF935009-7686-4359-B492-132CB883ACE3}">
      <dsp:nvSpPr>
        <dsp:cNvPr id="0" name=""/>
        <dsp:cNvSpPr/>
      </dsp:nvSpPr>
      <dsp:spPr>
        <a:xfrm>
          <a:off x="69689" y="2320422"/>
          <a:ext cx="5087900" cy="2367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Вивчення</a:t>
          </a:r>
          <a:r>
            <a:rPr lang="ru-RU" sz="1400" kern="1200" dirty="0"/>
            <a:t> </a:t>
          </a:r>
          <a:r>
            <a:rPr lang="ru-RU" sz="1400" kern="1200" dirty="0" err="1"/>
            <a:t>теоретичних</a:t>
          </a:r>
          <a:r>
            <a:rPr lang="ru-RU" sz="1400" kern="1200" dirty="0"/>
            <a:t> проблем </a:t>
          </a:r>
          <a:r>
            <a:rPr lang="ru-RU" sz="1400" kern="1200" dirty="0" err="1"/>
            <a:t>літературознавства</a:t>
          </a:r>
          <a:r>
            <a:rPr lang="ru-RU" sz="1400" kern="1200" dirty="0"/>
            <a:t> та </a:t>
          </a:r>
          <a:r>
            <a:rPr lang="ru-RU" sz="1400" kern="1200" dirty="0" err="1"/>
            <a:t>компаративістики</a:t>
          </a:r>
          <a:r>
            <a:rPr lang="ru-RU" sz="1400" kern="1200" dirty="0"/>
            <a:t> у </a:t>
          </a:r>
          <a:r>
            <a:rPr lang="ru-RU" sz="1400" kern="1200" dirty="0" err="1"/>
            <a:t>Львівському</a:t>
          </a:r>
          <a:r>
            <a:rPr lang="ru-RU" sz="1400" kern="1200" dirty="0"/>
            <a:t> </a:t>
          </a:r>
          <a:r>
            <a:rPr lang="ru-RU" sz="1400" kern="1200" dirty="0" err="1"/>
            <a:t>університеті</a:t>
          </a:r>
          <a:r>
            <a:rPr lang="ru-RU" sz="1400" kern="1200" dirty="0"/>
            <a:t> </a:t>
          </a:r>
          <a:r>
            <a:rPr lang="ru-RU" sz="1400" kern="1200" dirty="0" err="1"/>
            <a:t>сягає</a:t>
          </a:r>
          <a:r>
            <a:rPr lang="ru-RU" sz="1400" kern="1200" dirty="0"/>
            <a:t> </a:t>
          </a:r>
          <a:r>
            <a:rPr lang="ru-RU" sz="1400" kern="1200" dirty="0" err="1"/>
            <a:t>першої</a:t>
          </a:r>
          <a:r>
            <a:rPr lang="ru-RU" sz="1400" kern="1200" dirty="0"/>
            <a:t> </a:t>
          </a:r>
          <a:r>
            <a:rPr lang="ru-RU" sz="1400" kern="1200" dirty="0" err="1"/>
            <a:t>половини</a:t>
          </a:r>
          <a:r>
            <a:rPr lang="ru-RU" sz="1400" kern="1200" dirty="0"/>
            <a:t> ХІХ ст. (</a:t>
          </a:r>
          <a:r>
            <a:rPr lang="ru-RU" sz="1400" kern="1200" dirty="0" err="1"/>
            <a:t>катедра</a:t>
          </a:r>
          <a:r>
            <a:rPr lang="ru-RU" sz="1400" kern="1200" dirty="0"/>
            <a:t> </a:t>
          </a:r>
          <a:r>
            <a:rPr lang="ru-RU" sz="1400" kern="1200" dirty="0" err="1"/>
            <a:t>руської</a:t>
          </a:r>
          <a:r>
            <a:rPr lang="ru-RU" sz="1400" kern="1200" dirty="0"/>
            <a:t> </a:t>
          </a:r>
          <a:r>
            <a:rPr lang="ru-RU" sz="1400" kern="1200" dirty="0" err="1"/>
            <a:t>словесності</a:t>
          </a:r>
          <a:r>
            <a:rPr lang="ru-RU" sz="1400" kern="1200" dirty="0"/>
            <a:t>, </a:t>
          </a:r>
          <a:r>
            <a:rPr lang="ru-RU" sz="1400" kern="1200" dirty="0" err="1"/>
            <a:t>катедра</a:t>
          </a:r>
          <a:r>
            <a:rPr lang="ru-RU" sz="1400" kern="1200" dirty="0"/>
            <a:t> </a:t>
          </a:r>
          <a:r>
            <a:rPr lang="ru-RU" sz="1400" kern="1200" dirty="0" err="1"/>
            <a:t>польської</a:t>
          </a:r>
          <a:r>
            <a:rPr lang="ru-RU" sz="1400" kern="1200" dirty="0"/>
            <a:t> </a:t>
          </a:r>
          <a:r>
            <a:rPr lang="ru-RU" sz="1400" kern="1200" dirty="0" err="1"/>
            <a:t>філології</a:t>
          </a:r>
          <a:r>
            <a:rPr lang="ru-RU" sz="1400" kern="1200" dirty="0"/>
            <a:t>). </a:t>
          </a:r>
          <a:r>
            <a:rPr lang="ru-RU" sz="1400" kern="1200" dirty="0" err="1"/>
            <a:t>Значний</a:t>
          </a:r>
          <a:r>
            <a:rPr lang="ru-RU" sz="1400" kern="1200" dirty="0"/>
            <a:t> вклад у </a:t>
          </a:r>
          <a:r>
            <a:rPr lang="ru-RU" sz="1400" kern="1200" dirty="0" err="1"/>
            <a:t>вивчення</a:t>
          </a:r>
          <a:r>
            <a:rPr lang="ru-RU" sz="1400" kern="1200" dirty="0"/>
            <a:t> </a:t>
          </a:r>
          <a:r>
            <a:rPr lang="ru-RU" sz="1400" kern="1200" dirty="0" err="1"/>
            <a:t>цих</a:t>
          </a:r>
          <a:r>
            <a:rPr lang="ru-RU" sz="1400" kern="1200" dirty="0"/>
            <a:t> проблем внесли </a:t>
          </a:r>
          <a:r>
            <a:rPr lang="ru-RU" sz="1400" kern="1200" dirty="0" err="1"/>
            <a:t>українські</a:t>
          </a:r>
          <a:r>
            <a:rPr lang="ru-RU" sz="1400" kern="1200" dirty="0"/>
            <a:t> </a:t>
          </a:r>
          <a:r>
            <a:rPr lang="ru-RU" sz="1400" kern="1200" dirty="0" err="1"/>
            <a:t>учені</a:t>
          </a:r>
          <a:r>
            <a:rPr lang="ru-RU" sz="1400" kern="1200" dirty="0"/>
            <a:t> </a:t>
          </a:r>
          <a:r>
            <a:rPr lang="ru-RU" sz="1400" kern="1200" dirty="0" err="1"/>
            <a:t>Іван</a:t>
          </a:r>
          <a:r>
            <a:rPr lang="ru-RU" sz="1400" kern="1200" dirty="0"/>
            <a:t> Франко, </a:t>
          </a:r>
          <a:r>
            <a:rPr lang="ru-RU" sz="1400" kern="1200" dirty="0" err="1"/>
            <a:t>Олександр</a:t>
          </a:r>
          <a:r>
            <a:rPr lang="ru-RU" sz="1400" kern="1200" dirty="0"/>
            <a:t> </a:t>
          </a:r>
          <a:r>
            <a:rPr lang="ru-RU" sz="1400" kern="1200" dirty="0" err="1"/>
            <a:t>Колесса</a:t>
          </a:r>
          <a:r>
            <a:rPr lang="ru-RU" sz="1400" kern="1200" dirty="0"/>
            <a:t>. У ХХ ст. у </a:t>
          </a:r>
          <a:r>
            <a:rPr lang="ru-RU" sz="1400" kern="1200" dirty="0" err="1"/>
            <a:t>нашому</a:t>
          </a:r>
          <a:r>
            <a:rPr lang="ru-RU" sz="1400" kern="1200" dirty="0"/>
            <a:t> </a:t>
          </a:r>
          <a:r>
            <a:rPr lang="ru-RU" sz="1400" kern="1200" dirty="0" err="1"/>
            <a:t>університеті</a:t>
          </a:r>
          <a:r>
            <a:rPr lang="ru-RU" sz="1400" kern="1200" dirty="0"/>
            <a:t> </a:t>
          </a:r>
          <a:r>
            <a:rPr lang="ru-RU" sz="1400" kern="1200" dirty="0" err="1"/>
            <a:t>працювали</a:t>
          </a:r>
          <a:r>
            <a:rPr lang="ru-RU" sz="1400" kern="1200" dirty="0"/>
            <a:t> </a:t>
          </a:r>
          <a:r>
            <a:rPr lang="ru-RU" sz="1400" kern="1200" dirty="0" err="1"/>
            <a:t>видатні</a:t>
          </a:r>
          <a:r>
            <a:rPr lang="ru-RU" sz="1400" kern="1200" dirty="0"/>
            <a:t> </a:t>
          </a:r>
          <a:r>
            <a:rPr lang="ru-RU" sz="1400" kern="1200" dirty="0" err="1"/>
            <a:t>польські</a:t>
          </a:r>
          <a:r>
            <a:rPr lang="ru-RU" sz="1400" kern="1200" dirty="0"/>
            <a:t> теоретики </a:t>
          </a:r>
          <a:r>
            <a:rPr lang="ru-RU" sz="1400" kern="1200" dirty="0" err="1"/>
            <a:t>літератури</a:t>
          </a:r>
          <a:r>
            <a:rPr lang="ru-RU" sz="1400" kern="1200" dirty="0"/>
            <a:t> та </a:t>
          </a:r>
          <a:r>
            <a:rPr lang="ru-RU" sz="1400" kern="1200" dirty="0" err="1"/>
            <a:t>компаративістики</a:t>
          </a:r>
          <a:r>
            <a:rPr lang="ru-RU" sz="1400" kern="1200" dirty="0"/>
            <a:t> Роман </a:t>
          </a:r>
          <a:r>
            <a:rPr lang="ru-RU" sz="1400" kern="1200" dirty="0" err="1"/>
            <a:t>Інґарден</a:t>
          </a:r>
          <a:r>
            <a:rPr lang="ru-RU" sz="1400" kern="1200" dirty="0"/>
            <a:t> та </a:t>
          </a:r>
          <a:r>
            <a:rPr lang="ru-RU" sz="1400" kern="1200" dirty="0" err="1"/>
            <a:t>Стефанія</a:t>
          </a:r>
          <a:r>
            <a:rPr lang="ru-RU" sz="1400" kern="1200" dirty="0"/>
            <a:t> </a:t>
          </a:r>
          <a:r>
            <a:rPr lang="ru-RU" sz="1400" kern="1200" dirty="0" err="1"/>
            <a:t>Скварчинська</a:t>
          </a:r>
          <a:r>
            <a:rPr lang="ru-RU" sz="1400" kern="1200" dirty="0"/>
            <a:t>.</a:t>
          </a:r>
        </a:p>
      </dsp:txBody>
      <dsp:txXfrm>
        <a:off x="139031" y="2389764"/>
        <a:ext cx="4949216" cy="2228817"/>
      </dsp:txXfrm>
    </dsp:sp>
    <dsp:sp modelId="{5BA6FFD8-AC10-4158-9619-8593A4D21983}">
      <dsp:nvSpPr>
        <dsp:cNvPr id="0" name=""/>
        <dsp:cNvSpPr/>
      </dsp:nvSpPr>
      <dsp:spPr>
        <a:xfrm rot="18761513">
          <a:off x="3912535" y="1857047"/>
          <a:ext cx="68948" cy="4035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3933219" y="1937749"/>
        <a:ext cx="27580" cy="2421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EA105-8BFC-44D6-987B-C90CEBA15B6C}">
      <dsp:nvSpPr>
        <dsp:cNvPr id="0" name=""/>
        <dsp:cNvSpPr/>
      </dsp:nvSpPr>
      <dsp:spPr>
        <a:xfrm>
          <a:off x="727853" y="0"/>
          <a:ext cx="7892827" cy="3764692"/>
        </a:xfrm>
        <a:prstGeom prst="irregularSeal1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Регулярно </a:t>
          </a:r>
          <a:r>
            <a:rPr lang="ru-RU" sz="1900" kern="1200" dirty="0" err="1"/>
            <a:t>інформуємо</a:t>
          </a:r>
          <a:r>
            <a:rPr lang="ru-RU" sz="1900" kern="1200" dirty="0"/>
            <a:t> про свою роботу на </a:t>
          </a:r>
          <a:r>
            <a:rPr lang="ru-RU" sz="1900" kern="1200" dirty="0" err="1"/>
            <a:t>сторінці</a:t>
          </a:r>
          <a:r>
            <a:rPr lang="ru-RU" sz="1900" kern="1200" dirty="0"/>
            <a:t> </a:t>
          </a:r>
          <a:r>
            <a:rPr lang="ru-RU" sz="1900" kern="1200" dirty="0" err="1"/>
            <a:t>філолоічного</a:t>
          </a:r>
          <a:r>
            <a:rPr lang="ru-RU" sz="1900" kern="1200" dirty="0"/>
            <a:t> факультету та катедри, а </a:t>
          </a:r>
          <a:r>
            <a:rPr lang="ru-RU" sz="1900" kern="1200" dirty="0" err="1"/>
            <a:t>також</a:t>
          </a:r>
          <a:r>
            <a:rPr lang="ru-RU" sz="1900" kern="1200" dirty="0"/>
            <a:t> в </a:t>
          </a:r>
          <a:r>
            <a:rPr lang="ru-RU" sz="1900" kern="1200" dirty="0" err="1"/>
            <a:t>активних</a:t>
          </a:r>
          <a:r>
            <a:rPr lang="ru-RU" sz="1900" kern="1200" dirty="0"/>
            <a:t> </a:t>
          </a:r>
          <a:r>
            <a:rPr lang="ru-RU" sz="1900" kern="1200" dirty="0" err="1"/>
            <a:t>соціальних</a:t>
          </a:r>
          <a:r>
            <a:rPr lang="ru-RU" sz="1900" kern="1200" dirty="0"/>
            <a:t> мережах, </a:t>
          </a:r>
          <a:r>
            <a:rPr lang="ru-RU" sz="1900" kern="1200" dirty="0" err="1"/>
            <a:t>зокрема</a:t>
          </a:r>
          <a:r>
            <a:rPr lang="ru-RU" sz="1900" kern="1200" dirty="0"/>
            <a:t> на </a:t>
          </a:r>
          <a:r>
            <a:rPr lang="ru-RU" sz="1900" kern="1200" dirty="0" err="1"/>
            <a:t>платформі</a:t>
          </a:r>
          <a:r>
            <a:rPr lang="ru-RU" sz="1900" kern="1200" dirty="0"/>
            <a:t> </a:t>
          </a:r>
          <a:r>
            <a:rPr lang="ru-RU" sz="1900" kern="1200" dirty="0" err="1"/>
            <a:t>Facebook</a:t>
          </a:r>
          <a:r>
            <a:rPr lang="ru-RU" sz="1900" kern="1200" dirty="0"/>
            <a:t>.</a:t>
          </a:r>
          <a:br>
            <a:rPr lang="en-US" sz="1900" kern="1200" dirty="0"/>
          </a:br>
          <a:endParaRPr lang="ru-RU" sz="1900" kern="1200" dirty="0"/>
        </a:p>
      </dsp:txBody>
      <dsp:txXfrm>
        <a:off x="2418599" y="1101521"/>
        <a:ext cx="4412309" cy="1327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D1C4E-E270-4852-B508-1D817E6DF2A4}">
      <dsp:nvSpPr>
        <dsp:cNvPr id="0" name=""/>
        <dsp:cNvSpPr/>
      </dsp:nvSpPr>
      <dsp:spPr>
        <a:xfrm>
          <a:off x="1581322" y="73515"/>
          <a:ext cx="5766861" cy="1622673"/>
        </a:xfrm>
        <a:prstGeom prst="flowChartPunchedTap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На </a:t>
          </a:r>
          <a:r>
            <a:rPr lang="uk-UA" sz="2400" kern="1200" dirty="0" err="1"/>
            <a:t>катедрі</a:t>
          </a:r>
          <a:r>
            <a:rPr lang="uk-UA" sz="2400" kern="1200" dirty="0"/>
            <a:t> працює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9 викладачів:</a:t>
          </a:r>
          <a:endParaRPr lang="ru-RU" sz="2400" kern="1200" dirty="0"/>
        </a:p>
      </dsp:txBody>
      <dsp:txXfrm>
        <a:off x="1581322" y="73515"/>
        <a:ext cx="5766861" cy="1622673"/>
      </dsp:txXfrm>
    </dsp:sp>
    <dsp:sp modelId="{1C5254DF-4DCE-45C0-A01C-094B7D5D40F6}">
      <dsp:nvSpPr>
        <dsp:cNvPr id="0" name=""/>
        <dsp:cNvSpPr/>
      </dsp:nvSpPr>
      <dsp:spPr>
        <a:xfrm>
          <a:off x="1766335" y="1440279"/>
          <a:ext cx="5281026" cy="1576574"/>
        </a:xfrm>
        <a:prstGeom prst="trapezoid">
          <a:avLst>
            <a:gd name="adj" fmla="val 825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</a:t>
          </a:r>
          <a:r>
            <a:rPr lang="ru-RU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професори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(в т. ч. один член-</a:t>
          </a:r>
          <a:r>
            <a:rPr lang="ru-RU" sz="1600" kern="1200" dirty="0" err="1"/>
            <a:t>кореспондент</a:t>
          </a:r>
          <a:r>
            <a:rPr lang="ru-RU" sz="1600" kern="1200" dirty="0"/>
            <a:t> НАН </a:t>
          </a:r>
          <a:r>
            <a:rPr lang="ru-RU" sz="1600" kern="1200" dirty="0" err="1"/>
            <a:t>України</a:t>
          </a:r>
          <a:r>
            <a:rPr lang="ru-RU" sz="1600" kern="1200" dirty="0"/>
            <a:t>)</a:t>
          </a:r>
        </a:p>
      </dsp:txBody>
      <dsp:txXfrm>
        <a:off x="2690514" y="1440279"/>
        <a:ext cx="3432667" cy="1576574"/>
      </dsp:txXfrm>
    </dsp:sp>
    <dsp:sp modelId="{25D31E1D-248B-43CA-953B-94C849DBE647}">
      <dsp:nvSpPr>
        <dsp:cNvPr id="0" name=""/>
        <dsp:cNvSpPr/>
      </dsp:nvSpPr>
      <dsp:spPr>
        <a:xfrm>
          <a:off x="1191701" y="3092702"/>
          <a:ext cx="6167447" cy="654057"/>
        </a:xfrm>
        <a:prstGeom prst="trapezoid">
          <a:avLst>
            <a:gd name="adj" fmla="val 825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5 </a:t>
          </a:r>
          <a:r>
            <a:rPr lang="ru-RU" sz="1800" b="1" kern="1200" dirty="0" err="1"/>
            <a:t>доцентів</a:t>
          </a:r>
          <a:endParaRPr lang="ru-RU" sz="1800" b="1" kern="1200" dirty="0"/>
        </a:p>
      </dsp:txBody>
      <dsp:txXfrm>
        <a:off x="2271004" y="3092702"/>
        <a:ext cx="4008840" cy="654057"/>
      </dsp:txXfrm>
    </dsp:sp>
    <dsp:sp modelId="{A35D77DA-504D-4C7C-99E2-6A1C0049BEC6}">
      <dsp:nvSpPr>
        <dsp:cNvPr id="0" name=""/>
        <dsp:cNvSpPr/>
      </dsp:nvSpPr>
      <dsp:spPr>
        <a:xfrm>
          <a:off x="0" y="3804304"/>
          <a:ext cx="8963150" cy="1576574"/>
        </a:xfrm>
        <a:prstGeom prst="trapezoid">
          <a:avLst>
            <a:gd name="adj" fmla="val 825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До співпраці залучаємо працівників академічних установ, зокрема Інституту літератури імені Т. Г. </a:t>
          </a:r>
          <a:r>
            <a:rPr lang="ru-RU" sz="1300" kern="1200" dirty="0" err="1"/>
            <a:t>Шевченка</a:t>
          </a:r>
          <a:r>
            <a:rPr lang="ru-RU" sz="1300" kern="1200" dirty="0"/>
            <a:t> НАН </a:t>
          </a:r>
          <a:r>
            <a:rPr lang="ru-RU" sz="1300" kern="1200" dirty="0" err="1"/>
            <a:t>України</a:t>
          </a:r>
          <a:r>
            <a:rPr lang="ru-RU" sz="1300" kern="1200" dirty="0"/>
            <a:t>, ДУ «</a:t>
          </a:r>
          <a:r>
            <a:rPr lang="ru-RU" sz="1300" kern="1200" dirty="0" err="1"/>
            <a:t>Інститут</a:t>
          </a:r>
          <a:r>
            <a:rPr lang="ru-RU" sz="1300" kern="1200" dirty="0"/>
            <a:t> </a:t>
          </a:r>
          <a:r>
            <a:rPr lang="ru-RU" sz="1300" kern="1200" dirty="0" err="1"/>
            <a:t>Івана</a:t>
          </a:r>
          <a:r>
            <a:rPr lang="ru-RU" sz="1300" kern="1200" dirty="0"/>
            <a:t> Франка» НАН </a:t>
          </a:r>
          <a:r>
            <a:rPr lang="ru-RU" sz="1300" kern="1200" dirty="0" err="1"/>
            <a:t>України</a:t>
          </a:r>
          <a:r>
            <a:rPr lang="ru-RU" sz="1300" kern="1200" dirty="0"/>
            <a:t>, знаних американських, польських, німецьких, чеських учених. Значний вклад у розбудову катедри вніс перший завідувач один член-кореспондент НАН України Микола Ільницький. Наші викладачі постійно підвищують рівень своєї кваліфікації в університетських центрах США, Німеччини, Австрії, Польщі, Чехії, вищих школах та академічних установах України.</a:t>
          </a:r>
        </a:p>
      </dsp:txBody>
      <dsp:txXfrm>
        <a:off x="1568551" y="3804304"/>
        <a:ext cx="5826047" cy="1576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7D0D1-7E23-42C0-AC5C-384CEF4F4CE9}">
      <dsp:nvSpPr>
        <dsp:cNvPr id="0" name=""/>
        <dsp:cNvSpPr/>
      </dsp:nvSpPr>
      <dsp:spPr>
        <a:xfrm>
          <a:off x="725373" y="0"/>
          <a:ext cx="8220897" cy="43915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2271C-378D-4DD6-BDF5-AB7B44098E0E}">
      <dsp:nvSpPr>
        <dsp:cNvPr id="0" name=""/>
        <dsp:cNvSpPr/>
      </dsp:nvSpPr>
      <dsp:spPr>
        <a:xfrm>
          <a:off x="1011" y="695186"/>
          <a:ext cx="9669620" cy="3001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Катедра забезпечує читання теоретичних та компаративістичних дисциплін на усіх спеціальностях філологічного факультету. Готуємо фахівців </a:t>
          </a:r>
          <a:r>
            <a:rPr lang="uk-UA" sz="2400" kern="1200" dirty="0" err="1"/>
            <a:t>бакалаврату</a:t>
          </a:r>
          <a:r>
            <a:rPr lang="uk-UA" sz="2400" kern="1200" dirty="0"/>
            <a:t> та магістратури зі спеціалізації «літературна творчість» (спеціальність українська мова та література).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Наші випускники, зокрема магістерської програми, працюють у різних установах вищої та середньої освіти, культурологічних центрах, видавництвах України та зарубіжжя. </a:t>
          </a:r>
          <a:endParaRPr lang="ru-RU" sz="2400" kern="1200" dirty="0"/>
        </a:p>
      </dsp:txBody>
      <dsp:txXfrm>
        <a:off x="147518" y="841693"/>
        <a:ext cx="9376606" cy="2708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7D0D1-7E23-42C0-AC5C-384CEF4F4CE9}">
      <dsp:nvSpPr>
        <dsp:cNvPr id="0" name=""/>
        <dsp:cNvSpPr/>
      </dsp:nvSpPr>
      <dsp:spPr>
        <a:xfrm>
          <a:off x="838611" y="0"/>
          <a:ext cx="7450659" cy="16730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70B91-C40E-4B10-9009-2532C886F9AD}">
      <dsp:nvSpPr>
        <dsp:cNvPr id="0" name=""/>
        <dsp:cNvSpPr/>
      </dsp:nvSpPr>
      <dsp:spPr>
        <a:xfrm>
          <a:off x="2300939" y="0"/>
          <a:ext cx="6464542" cy="669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Катедра</a:t>
          </a:r>
          <a:r>
            <a:rPr lang="ru-RU" sz="2700" kern="1200" dirty="0"/>
            <a:t> </a:t>
          </a:r>
          <a:r>
            <a:rPr lang="ru-RU" sz="2700" kern="1200" dirty="0" err="1"/>
            <a:t>забезпечує</a:t>
          </a:r>
          <a:r>
            <a:rPr lang="ru-RU" sz="2700" kern="1200" dirty="0"/>
            <a:t> </a:t>
          </a:r>
          <a:r>
            <a:rPr lang="ru-RU" sz="2700" kern="1200" dirty="0" err="1"/>
            <a:t>читання</a:t>
          </a:r>
          <a:r>
            <a:rPr lang="ru-RU" sz="2700" kern="1200" dirty="0"/>
            <a:t> таких </a:t>
          </a:r>
          <a:r>
            <a:rPr lang="ru-RU" sz="2700" kern="1200" dirty="0" err="1"/>
            <a:t>курсів</a:t>
          </a:r>
          <a:r>
            <a:rPr lang="ru-RU" sz="2700" kern="1200" dirty="0"/>
            <a:t>:</a:t>
          </a:r>
        </a:p>
      </dsp:txBody>
      <dsp:txXfrm>
        <a:off x="2333608" y="32669"/>
        <a:ext cx="6399204" cy="6038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A503A-51F1-4A54-BBE7-A18B18DCC1FB}">
      <dsp:nvSpPr>
        <dsp:cNvPr id="0" name=""/>
        <dsp:cNvSpPr/>
      </dsp:nvSpPr>
      <dsp:spPr>
        <a:xfrm>
          <a:off x="0" y="793663"/>
          <a:ext cx="2472978" cy="403401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A81EE-8FBD-434C-AC9F-632792520CB0}">
      <dsp:nvSpPr>
        <dsp:cNvPr id="0" name=""/>
        <dsp:cNvSpPr/>
      </dsp:nvSpPr>
      <dsp:spPr>
        <a:xfrm>
          <a:off x="272389" y="84662"/>
          <a:ext cx="8524483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вступ до літературознавства – на усіх напрямах підготовки філологічного факультету</a:t>
          </a:r>
          <a:endParaRPr lang="ru-RU" sz="1400" b="1" kern="1200" dirty="0"/>
        </a:p>
      </dsp:txBody>
      <dsp:txXfrm>
        <a:off x="280064" y="92337"/>
        <a:ext cx="8509133" cy="141877"/>
      </dsp:txXfrm>
    </dsp:sp>
    <dsp:sp modelId="{BEE5B1D7-3285-4982-AF52-60E2D582AF62}">
      <dsp:nvSpPr>
        <dsp:cNvPr id="0" name=""/>
        <dsp:cNvSpPr/>
      </dsp:nvSpPr>
      <dsp:spPr>
        <a:xfrm>
          <a:off x="155628" y="388641"/>
          <a:ext cx="8934335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теорія літератури - на усіх напрямах підготовки філологічного факультету (в т. ч. англійською мовою)</a:t>
          </a:r>
          <a:endParaRPr lang="ru-RU" sz="1400" b="1" kern="1200" dirty="0"/>
        </a:p>
      </dsp:txBody>
      <dsp:txXfrm>
        <a:off x="163303" y="396316"/>
        <a:ext cx="8918985" cy="141877"/>
      </dsp:txXfrm>
    </dsp:sp>
    <dsp:sp modelId="{32D4E7ED-4D0D-4365-9958-AEDCFB81A636}">
      <dsp:nvSpPr>
        <dsp:cNvPr id="0" name=""/>
        <dsp:cNvSpPr/>
      </dsp:nvSpPr>
      <dsp:spPr>
        <a:xfrm>
          <a:off x="0" y="843964"/>
          <a:ext cx="4591680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порівняльне літературознавство</a:t>
          </a:r>
          <a:endParaRPr lang="ru-RU" sz="1400" b="1" kern="1200" dirty="0"/>
        </a:p>
      </dsp:txBody>
      <dsp:txXfrm>
        <a:off x="7675" y="851639"/>
        <a:ext cx="4576330" cy="141877"/>
      </dsp:txXfrm>
    </dsp:sp>
    <dsp:sp modelId="{A63DDF99-F1FD-4720-816F-4D16679F7679}">
      <dsp:nvSpPr>
        <dsp:cNvPr id="0" name=""/>
        <dsp:cNvSpPr/>
      </dsp:nvSpPr>
      <dsp:spPr>
        <a:xfrm>
          <a:off x="0" y="1089277"/>
          <a:ext cx="4133973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теорія та історія української критики</a:t>
          </a:r>
          <a:endParaRPr lang="ru-RU" sz="1400" b="1" kern="1200" dirty="0"/>
        </a:p>
      </dsp:txBody>
      <dsp:txXfrm>
        <a:off x="7675" y="1096952"/>
        <a:ext cx="4118623" cy="141877"/>
      </dsp:txXfrm>
    </dsp:sp>
    <dsp:sp modelId="{C0CE9D5E-D1FD-498E-8BB9-573C60B93D27}">
      <dsp:nvSpPr>
        <dsp:cNvPr id="0" name=""/>
        <dsp:cNvSpPr/>
      </dsp:nvSpPr>
      <dsp:spPr>
        <a:xfrm>
          <a:off x="0" y="1324731"/>
          <a:ext cx="4419347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історія українського літературознавства</a:t>
          </a:r>
          <a:endParaRPr lang="ru-RU" sz="1400" b="1" kern="1200" dirty="0"/>
        </a:p>
      </dsp:txBody>
      <dsp:txXfrm>
        <a:off x="7675" y="1332406"/>
        <a:ext cx="4403997" cy="141877"/>
      </dsp:txXfrm>
    </dsp:sp>
    <dsp:sp modelId="{58E02238-27DA-4830-80F2-00C155A8C873}">
      <dsp:nvSpPr>
        <dsp:cNvPr id="0" name=""/>
        <dsp:cNvSpPr/>
      </dsp:nvSpPr>
      <dsp:spPr>
        <a:xfrm>
          <a:off x="5116269" y="868334"/>
          <a:ext cx="4403154" cy="122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текстологія</a:t>
          </a:r>
          <a:endParaRPr lang="ru-RU" sz="1400" b="1" kern="1200" dirty="0"/>
        </a:p>
      </dsp:txBody>
      <dsp:txXfrm>
        <a:off x="5122226" y="874291"/>
        <a:ext cx="4391240" cy="110116"/>
      </dsp:txXfrm>
    </dsp:sp>
    <dsp:sp modelId="{41E677A5-43A0-4388-BDF6-FAD4688574BA}">
      <dsp:nvSpPr>
        <dsp:cNvPr id="0" name=""/>
        <dsp:cNvSpPr/>
      </dsp:nvSpPr>
      <dsp:spPr>
        <a:xfrm>
          <a:off x="0" y="2295429"/>
          <a:ext cx="4984719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Історія літературознавчих </a:t>
          </a:r>
          <a:r>
            <a:rPr lang="uk-UA" sz="1400" b="1" kern="1200" dirty="0" err="1"/>
            <a:t>вчень</a:t>
          </a:r>
          <a:endParaRPr lang="ru-RU" sz="1400" b="1" kern="1200" dirty="0"/>
        </a:p>
      </dsp:txBody>
      <dsp:txXfrm>
        <a:off x="7675" y="2303104"/>
        <a:ext cx="4969369" cy="141877"/>
      </dsp:txXfrm>
    </dsp:sp>
    <dsp:sp modelId="{2D7237EE-CED4-47D3-B669-A100CC17353D}">
      <dsp:nvSpPr>
        <dsp:cNvPr id="0" name=""/>
        <dsp:cNvSpPr/>
      </dsp:nvSpPr>
      <dsp:spPr>
        <a:xfrm>
          <a:off x="607168" y="2533793"/>
          <a:ext cx="3445293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методологія літературознавчих студій</a:t>
          </a:r>
          <a:endParaRPr lang="ru-RU" sz="1400" b="1" kern="1200" dirty="0"/>
        </a:p>
      </dsp:txBody>
      <dsp:txXfrm>
        <a:off x="614843" y="2541468"/>
        <a:ext cx="3429943" cy="141877"/>
      </dsp:txXfrm>
    </dsp:sp>
    <dsp:sp modelId="{A6B1C16B-27F7-43B3-862E-C1F3CBBE54F8}">
      <dsp:nvSpPr>
        <dsp:cNvPr id="0" name=""/>
        <dsp:cNvSpPr/>
      </dsp:nvSpPr>
      <dsp:spPr>
        <a:xfrm>
          <a:off x="5477056" y="1721926"/>
          <a:ext cx="3445293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літературна герменевтика</a:t>
          </a:r>
          <a:endParaRPr lang="ru-RU" sz="1400" b="1" kern="1200" dirty="0"/>
        </a:p>
      </dsp:txBody>
      <dsp:txXfrm>
        <a:off x="5484731" y="1729601"/>
        <a:ext cx="3429943" cy="141877"/>
      </dsp:txXfrm>
    </dsp:sp>
    <dsp:sp modelId="{2BB90054-8F51-4687-A385-6F251CEE132A}">
      <dsp:nvSpPr>
        <dsp:cNvPr id="0" name=""/>
        <dsp:cNvSpPr/>
      </dsp:nvSpPr>
      <dsp:spPr>
        <a:xfrm>
          <a:off x="5004745" y="1398253"/>
          <a:ext cx="4514678" cy="1493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антропологія літератури</a:t>
          </a:r>
          <a:endParaRPr lang="ru-RU" sz="1400" b="1" kern="1200" dirty="0"/>
        </a:p>
      </dsp:txBody>
      <dsp:txXfrm>
        <a:off x="5012036" y="1405544"/>
        <a:ext cx="4500096" cy="134772"/>
      </dsp:txXfrm>
    </dsp:sp>
    <dsp:sp modelId="{D81BDD42-10C7-40F8-AFBB-56D2E5B5E917}">
      <dsp:nvSpPr>
        <dsp:cNvPr id="0" name=""/>
        <dsp:cNvSpPr/>
      </dsp:nvSpPr>
      <dsp:spPr>
        <a:xfrm>
          <a:off x="4" y="1919791"/>
          <a:ext cx="4825340" cy="136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перечитування української класики</a:t>
          </a:r>
          <a:endParaRPr lang="ru-RU" sz="1400" b="1" kern="1200" dirty="0"/>
        </a:p>
      </dsp:txBody>
      <dsp:txXfrm>
        <a:off x="6681" y="1926468"/>
        <a:ext cx="4811986" cy="123430"/>
      </dsp:txXfrm>
    </dsp:sp>
    <dsp:sp modelId="{2C557EF2-C366-429B-99FA-88E7254F7EEC}">
      <dsp:nvSpPr>
        <dsp:cNvPr id="0" name=""/>
        <dsp:cNvSpPr/>
      </dsp:nvSpPr>
      <dsp:spPr>
        <a:xfrm>
          <a:off x="5295868" y="1143626"/>
          <a:ext cx="4044637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динаміка тексту літературного твору</a:t>
          </a:r>
          <a:endParaRPr lang="ru-RU" sz="1400" b="1" kern="1200" dirty="0"/>
        </a:p>
      </dsp:txBody>
      <dsp:txXfrm>
        <a:off x="5303543" y="1151301"/>
        <a:ext cx="4029287" cy="141877"/>
      </dsp:txXfrm>
    </dsp:sp>
    <dsp:sp modelId="{F3402092-64DD-4C92-BA0B-E3F32AF29DB5}">
      <dsp:nvSpPr>
        <dsp:cNvPr id="0" name=""/>
        <dsp:cNvSpPr/>
      </dsp:nvSpPr>
      <dsp:spPr>
        <a:xfrm>
          <a:off x="39159" y="1661898"/>
          <a:ext cx="4214111" cy="1114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історіографія українського літературознавства</a:t>
          </a:r>
          <a:endParaRPr lang="ru-RU" sz="1400" b="1" kern="1200" dirty="0"/>
        </a:p>
      </dsp:txBody>
      <dsp:txXfrm>
        <a:off x="44601" y="1667340"/>
        <a:ext cx="4203227" cy="100589"/>
      </dsp:txXfrm>
    </dsp:sp>
    <dsp:sp modelId="{EE1457D7-1843-4533-A771-225621231A95}">
      <dsp:nvSpPr>
        <dsp:cNvPr id="0" name=""/>
        <dsp:cNvSpPr/>
      </dsp:nvSpPr>
      <dsp:spPr>
        <a:xfrm>
          <a:off x="221347" y="2742334"/>
          <a:ext cx="4310303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основні проблеми теорії літератури</a:t>
          </a:r>
          <a:endParaRPr lang="ru-RU" sz="1400" b="1" kern="1200" dirty="0"/>
        </a:p>
      </dsp:txBody>
      <dsp:txXfrm>
        <a:off x="229022" y="2750009"/>
        <a:ext cx="4294953" cy="141877"/>
      </dsp:txXfrm>
    </dsp:sp>
    <dsp:sp modelId="{6E224E9A-4664-4D5B-B3F4-5BA00284318F}">
      <dsp:nvSpPr>
        <dsp:cNvPr id="0" name=""/>
        <dsp:cNvSpPr/>
      </dsp:nvSpPr>
      <dsp:spPr>
        <a:xfrm>
          <a:off x="150339" y="3835860"/>
          <a:ext cx="8539264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Розвиток теоретичних концепцій в українському літературознавстві ІІ половини ХІХ – початку ХХ ст.</a:t>
          </a:r>
          <a:endParaRPr lang="ru-RU" sz="1100" b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014" y="3843535"/>
        <a:ext cx="8523914" cy="141877"/>
      </dsp:txXfrm>
    </dsp:sp>
    <dsp:sp modelId="{1B10F9F4-64F0-48AC-BA01-D434E1877DFA}">
      <dsp:nvSpPr>
        <dsp:cNvPr id="0" name=""/>
        <dsp:cNvSpPr/>
      </dsp:nvSpPr>
      <dsp:spPr>
        <a:xfrm>
          <a:off x="0" y="2112669"/>
          <a:ext cx="4355230" cy="1545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Іван Франко і проблеми теорії літератури</a:t>
          </a:r>
          <a:endParaRPr lang="ru-RU" sz="1400" b="1" kern="1200" dirty="0"/>
        </a:p>
      </dsp:txBody>
      <dsp:txXfrm>
        <a:off x="7545" y="2120214"/>
        <a:ext cx="4340140" cy="139464"/>
      </dsp:txXfrm>
    </dsp:sp>
    <dsp:sp modelId="{B67D1B03-23C4-4616-964E-2F95BA57E884}">
      <dsp:nvSpPr>
        <dsp:cNvPr id="0" name=""/>
        <dsp:cNvSpPr/>
      </dsp:nvSpPr>
      <dsp:spPr>
        <a:xfrm>
          <a:off x="67101" y="3095242"/>
          <a:ext cx="8721520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Жанрова специфіка української прози кінця ХІХ – початку ХХ століття</a:t>
          </a:r>
          <a:endParaRPr lang="ru-RU" sz="1200" b="1" kern="1200" dirty="0"/>
        </a:p>
      </dsp:txBody>
      <dsp:txXfrm>
        <a:off x="74776" y="3102917"/>
        <a:ext cx="8706170" cy="141877"/>
      </dsp:txXfrm>
    </dsp:sp>
    <dsp:sp modelId="{12315B5C-7540-4618-A7A4-D887B6DC5516}">
      <dsp:nvSpPr>
        <dsp:cNvPr id="0" name=""/>
        <dsp:cNvSpPr/>
      </dsp:nvSpPr>
      <dsp:spPr>
        <a:xfrm>
          <a:off x="184344" y="3371717"/>
          <a:ext cx="8674181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effectLst/>
            </a:rPr>
            <a:t>Література і мистецтво в контексті суспільних змін</a:t>
          </a:r>
          <a:endParaRPr lang="ru-RU" sz="1200" b="1" kern="1200" dirty="0">
            <a:effectLst/>
          </a:endParaRPr>
        </a:p>
      </dsp:txBody>
      <dsp:txXfrm>
        <a:off x="192019" y="3379392"/>
        <a:ext cx="8658831" cy="141877"/>
      </dsp:txXfrm>
    </dsp:sp>
    <dsp:sp modelId="{CEA4987E-1545-493E-9ADD-2FB925619A8B}">
      <dsp:nvSpPr>
        <dsp:cNvPr id="0" name=""/>
        <dsp:cNvSpPr/>
      </dsp:nvSpPr>
      <dsp:spPr>
        <a:xfrm>
          <a:off x="1012334" y="4319181"/>
          <a:ext cx="3445293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рецептивна поетика</a:t>
          </a:r>
          <a:endParaRPr lang="ru-RU" sz="1400" b="1" kern="1200" dirty="0"/>
        </a:p>
      </dsp:txBody>
      <dsp:txXfrm>
        <a:off x="1020009" y="4326856"/>
        <a:ext cx="3429943" cy="141877"/>
      </dsp:txXfrm>
    </dsp:sp>
    <dsp:sp modelId="{0A21E750-AEF2-4E66-83A7-EA23F3F772D5}">
      <dsp:nvSpPr>
        <dsp:cNvPr id="0" name=""/>
        <dsp:cNvSpPr/>
      </dsp:nvSpPr>
      <dsp:spPr>
        <a:xfrm>
          <a:off x="913110" y="4593391"/>
          <a:ext cx="3445293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творче письмо</a:t>
          </a:r>
          <a:endParaRPr lang="ru-RU" sz="1200" b="1" kern="1200" dirty="0"/>
        </a:p>
      </dsp:txBody>
      <dsp:txXfrm>
        <a:off x="920785" y="4601066"/>
        <a:ext cx="3429943" cy="141877"/>
      </dsp:txXfrm>
    </dsp:sp>
    <dsp:sp modelId="{82D525A2-7C7D-4798-9ACC-DA1856ECBED4}">
      <dsp:nvSpPr>
        <dsp:cNvPr id="0" name=""/>
        <dsp:cNvSpPr/>
      </dsp:nvSpPr>
      <dsp:spPr>
        <a:xfrm rot="10800000" flipV="1">
          <a:off x="1596329" y="601496"/>
          <a:ext cx="6132243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історія світової літератури для всіх спеціальностей філологічного факультету</a:t>
          </a:r>
          <a:endParaRPr lang="ru-RU" sz="1200" b="1" kern="1200" dirty="0"/>
        </a:p>
      </dsp:txBody>
      <dsp:txXfrm rot="-10800000">
        <a:off x="1604004" y="609171"/>
        <a:ext cx="6116893" cy="141877"/>
      </dsp:txXfrm>
    </dsp:sp>
    <dsp:sp modelId="{A2F0D613-E9E3-4530-B40A-0453790896E4}">
      <dsp:nvSpPr>
        <dsp:cNvPr id="0" name=""/>
        <dsp:cNvSpPr/>
      </dsp:nvSpPr>
      <dsp:spPr>
        <a:xfrm>
          <a:off x="4778419" y="4429673"/>
          <a:ext cx="4361741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effectLst/>
            </a:rPr>
            <a:t>Пам’ять і покоління у літературі</a:t>
          </a:r>
          <a:endParaRPr lang="ru-RU" sz="1400" b="1" kern="1200" dirty="0">
            <a:effectLst/>
          </a:endParaRPr>
        </a:p>
      </dsp:txBody>
      <dsp:txXfrm>
        <a:off x="4786094" y="4437348"/>
        <a:ext cx="4346391" cy="141877"/>
      </dsp:txXfrm>
    </dsp:sp>
    <dsp:sp modelId="{51C20DEE-AC3E-4FD7-BBE5-DF0F8439D10D}">
      <dsp:nvSpPr>
        <dsp:cNvPr id="0" name=""/>
        <dsp:cNvSpPr/>
      </dsp:nvSpPr>
      <dsp:spPr>
        <a:xfrm>
          <a:off x="471669" y="3609878"/>
          <a:ext cx="9047754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effectLst/>
            </a:rPr>
            <a:t>Мілітарна</a:t>
          </a:r>
          <a:r>
            <a:rPr lang="ru-RU" sz="1200" b="1" kern="1200" dirty="0">
              <a:effectLst/>
            </a:rPr>
            <a:t> парадигма </a:t>
          </a:r>
          <a:r>
            <a:rPr lang="ru-RU" sz="1200" b="1" kern="1200" dirty="0" err="1">
              <a:effectLst/>
            </a:rPr>
            <a:t>літератури</a:t>
          </a:r>
          <a:r>
            <a:rPr lang="ru-RU" sz="1200" b="1" kern="1200" dirty="0">
              <a:effectLst/>
            </a:rPr>
            <a:t> ХХ -ХХІ </a:t>
          </a:r>
          <a:r>
            <a:rPr lang="ru-RU" sz="1200" b="1" kern="1200" dirty="0" err="1">
              <a:effectLst/>
            </a:rPr>
            <a:t>століття</a:t>
          </a:r>
          <a:r>
            <a:rPr lang="ru-RU" sz="1200" b="1" kern="1200" dirty="0">
              <a:effectLst/>
            </a:rPr>
            <a:t>: </a:t>
          </a:r>
          <a:r>
            <a:rPr lang="ru-RU" sz="1200" b="1" kern="1200" dirty="0" err="1">
              <a:effectLst/>
            </a:rPr>
            <a:t>еволюція</a:t>
          </a:r>
          <a:r>
            <a:rPr lang="ru-RU" sz="1200" b="1" kern="1200" dirty="0">
              <a:effectLst/>
            </a:rPr>
            <a:t> та </a:t>
          </a:r>
          <a:r>
            <a:rPr lang="ru-RU" sz="1200" b="1" kern="1200" dirty="0" err="1">
              <a:effectLst/>
            </a:rPr>
            <a:t>сучасна</a:t>
          </a:r>
          <a:r>
            <a:rPr lang="ru-RU" sz="1200" b="1" kern="1200" dirty="0">
              <a:effectLst/>
            </a:rPr>
            <a:t> </a:t>
          </a:r>
          <a:r>
            <a:rPr lang="ru-RU" sz="1200" b="1" kern="1200" dirty="0" err="1">
              <a:effectLst/>
            </a:rPr>
            <a:t>модифікація</a:t>
          </a:r>
          <a:endParaRPr lang="ru-RU" sz="1200" b="1" kern="1200" dirty="0">
            <a:effectLst/>
          </a:endParaRPr>
        </a:p>
      </dsp:txBody>
      <dsp:txXfrm>
        <a:off x="479344" y="3617553"/>
        <a:ext cx="9032404" cy="141877"/>
      </dsp:txXfrm>
    </dsp:sp>
    <dsp:sp modelId="{238173BE-C822-4CED-AAE9-D754801AC950}">
      <dsp:nvSpPr>
        <dsp:cNvPr id="0" name=""/>
        <dsp:cNvSpPr/>
      </dsp:nvSpPr>
      <dsp:spPr>
        <a:xfrm>
          <a:off x="573339" y="4074448"/>
          <a:ext cx="8946084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i="0" kern="1200" dirty="0">
              <a:effectLst/>
              <a:latin typeface="+mn-lt"/>
              <a:cs typeface="Arial" panose="020B0604020202020204" pitchFamily="34" charset="0"/>
            </a:rPr>
            <a:t>Мистецький та теоретичний дискурс українського модернізму</a:t>
          </a:r>
          <a:endParaRPr lang="ru-RU" sz="1400" b="1" i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581014" y="4082123"/>
        <a:ext cx="8930734" cy="141877"/>
      </dsp:txXfrm>
    </dsp:sp>
    <dsp:sp modelId="{48252078-7361-42E6-8B9A-CC52B4CD43E6}">
      <dsp:nvSpPr>
        <dsp:cNvPr id="0" name=""/>
        <dsp:cNvSpPr/>
      </dsp:nvSpPr>
      <dsp:spPr>
        <a:xfrm>
          <a:off x="5102832" y="2132480"/>
          <a:ext cx="4416591" cy="1228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теорія художнього часу, простору та ритму тексту</a:t>
          </a:r>
          <a:endParaRPr lang="ru-RU" sz="1200" b="1" kern="1200" dirty="0"/>
        </a:p>
      </dsp:txBody>
      <dsp:txXfrm>
        <a:off x="5108830" y="2138478"/>
        <a:ext cx="4404595" cy="110874"/>
      </dsp:txXfrm>
    </dsp:sp>
    <dsp:sp modelId="{654E0336-5A5A-458A-9E13-72692F5D1EAF}">
      <dsp:nvSpPr>
        <dsp:cNvPr id="0" name=""/>
        <dsp:cNvSpPr/>
      </dsp:nvSpPr>
      <dsp:spPr>
        <a:xfrm>
          <a:off x="5554713" y="2858669"/>
          <a:ext cx="3445293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/>
            <a:t>інтермедіальність</a:t>
          </a:r>
          <a:r>
            <a:rPr lang="uk-UA" sz="1400" b="1" kern="1200" dirty="0"/>
            <a:t> у літературі</a:t>
          </a:r>
          <a:endParaRPr lang="ru-RU" sz="1400" b="1" kern="1200" dirty="0"/>
        </a:p>
      </dsp:txBody>
      <dsp:txXfrm>
        <a:off x="5562388" y="2866344"/>
        <a:ext cx="3429943" cy="141877"/>
      </dsp:txXfrm>
    </dsp:sp>
    <dsp:sp modelId="{C0EAF465-DD70-4781-9799-60632C8AC6E8}">
      <dsp:nvSpPr>
        <dsp:cNvPr id="0" name=""/>
        <dsp:cNvSpPr/>
      </dsp:nvSpPr>
      <dsp:spPr>
        <a:xfrm rot="10800000" flipV="1">
          <a:off x="5587702" y="2676400"/>
          <a:ext cx="3599126" cy="1100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основи літературної комунікації</a:t>
          </a:r>
          <a:endParaRPr lang="ru-RU" sz="1400" b="1" kern="1200" dirty="0"/>
        </a:p>
      </dsp:txBody>
      <dsp:txXfrm rot="-10800000">
        <a:off x="5593075" y="2681773"/>
        <a:ext cx="3588380" cy="99312"/>
      </dsp:txXfrm>
    </dsp:sp>
    <dsp:sp modelId="{7DF1BCD6-0396-4784-A7EE-74ED9D95F44C}">
      <dsp:nvSpPr>
        <dsp:cNvPr id="0" name=""/>
        <dsp:cNvSpPr/>
      </dsp:nvSpPr>
      <dsp:spPr>
        <a:xfrm>
          <a:off x="5659071" y="2417401"/>
          <a:ext cx="3445293" cy="157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інтерпретація художнього тексту</a:t>
          </a:r>
          <a:endParaRPr lang="ru-RU" sz="1200" b="1" kern="1200" dirty="0"/>
        </a:p>
      </dsp:txBody>
      <dsp:txXfrm>
        <a:off x="5666746" y="2425076"/>
        <a:ext cx="3429943" cy="1418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F7FD4-F339-43AA-8544-17E47706567B}">
      <dsp:nvSpPr>
        <dsp:cNvPr id="0" name=""/>
        <dsp:cNvSpPr/>
      </dsp:nvSpPr>
      <dsp:spPr>
        <a:xfrm>
          <a:off x="0" y="14583"/>
          <a:ext cx="9105089" cy="1831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err="1">
              <a:solidFill>
                <a:schemeClr val="tx1"/>
              </a:solidFill>
              <a:effectLst/>
            </a:rPr>
            <a:t>посібники</a:t>
          </a:r>
          <a:r>
            <a:rPr lang="ru-RU" sz="1600" b="1" kern="1200" dirty="0">
              <a:solidFill>
                <a:schemeClr val="tx1"/>
              </a:solidFill>
              <a:effectLst/>
            </a:rPr>
            <a:t> та </a:t>
          </a:r>
          <a:r>
            <a:rPr lang="ru-RU" sz="1600" b="1" kern="1200" dirty="0" err="1">
              <a:solidFill>
                <a:schemeClr val="tx1"/>
              </a:solidFill>
              <a:effectLst/>
            </a:rPr>
            <a:t>підручники</a:t>
          </a:r>
          <a:r>
            <a:rPr lang="ru-RU" sz="1600" b="1" kern="1200" dirty="0">
              <a:solidFill>
                <a:schemeClr val="tx1"/>
              </a:solidFill>
              <a:effectLst/>
            </a:rPr>
            <a:t> для </a:t>
          </a:r>
          <a:r>
            <a:rPr lang="ru-RU" sz="1600" b="1" kern="1200" dirty="0" err="1">
              <a:solidFill>
                <a:schemeClr val="tx1"/>
              </a:solidFill>
              <a:effectLst/>
            </a:rPr>
            <a:t>студентів</a:t>
          </a:r>
          <a:r>
            <a:rPr lang="ru-RU" sz="1600" b="1" kern="1200" dirty="0">
              <a:solidFill>
                <a:schemeClr val="tx1"/>
              </a:solidFill>
              <a:effectLst/>
            </a:rPr>
            <a:t> </a:t>
          </a:r>
          <a:r>
            <a:rPr lang="ru-RU" sz="1600" b="1" kern="1200" dirty="0" err="1">
              <a:solidFill>
                <a:schemeClr val="tx1"/>
              </a:solidFill>
              <a:effectLst/>
            </a:rPr>
            <a:t>бакалаврату</a:t>
          </a:r>
          <a:r>
            <a:rPr lang="ru-RU" sz="1600" b="1" kern="1200" dirty="0">
              <a:solidFill>
                <a:schemeClr val="tx1"/>
              </a:solidFill>
              <a:effectLst/>
            </a:rPr>
            <a:t> та </a:t>
          </a:r>
          <a:r>
            <a:rPr lang="ru-RU" sz="1600" b="1" kern="1200" dirty="0" err="1">
              <a:solidFill>
                <a:schemeClr val="tx1"/>
              </a:solidFill>
              <a:effectLst/>
            </a:rPr>
            <a:t>магістратури</a:t>
          </a:r>
          <a:r>
            <a:rPr lang="ru-RU" sz="1600" b="1" kern="1200" dirty="0">
              <a:solidFill>
                <a:schemeClr val="tx1"/>
              </a:solidFill>
              <a:effectLst/>
            </a:rPr>
            <a:t>: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«</a:t>
          </a:r>
          <a:r>
            <a:rPr lang="ru-RU" sz="2000" kern="1200" dirty="0" err="1"/>
            <a:t>Порівняльне</a:t>
          </a:r>
          <a:r>
            <a:rPr lang="ru-RU" sz="2000" kern="1200" dirty="0"/>
            <a:t> </a:t>
          </a:r>
          <a:r>
            <a:rPr lang="ru-RU" sz="2000" kern="1200" dirty="0" err="1"/>
            <a:t>літературознавства</a:t>
          </a:r>
          <a:r>
            <a:rPr lang="ru-RU" sz="2000" kern="1200" dirty="0"/>
            <a:t>» (проф. М. </a:t>
          </a:r>
          <a:r>
            <a:rPr lang="ru-RU" sz="2000" kern="1200" dirty="0" err="1"/>
            <a:t>Ільницький</a:t>
          </a:r>
          <a:r>
            <a:rPr lang="ru-RU" sz="2000" kern="1200" dirty="0"/>
            <a:t>, доц. Будний. </a:t>
          </a:r>
          <a:r>
            <a:rPr lang="ru-RU" sz="2000" kern="1200" dirty="0" err="1"/>
            <a:t>Київ</a:t>
          </a:r>
          <a:r>
            <a:rPr lang="ru-RU" sz="2000" kern="1200" dirty="0"/>
            <a:t>: </a:t>
          </a:r>
          <a:r>
            <a:rPr lang="ru-RU" sz="2000" kern="1200" dirty="0" err="1"/>
            <a:t>Києво-Могилянська</a:t>
          </a:r>
          <a:r>
            <a:rPr lang="ru-RU" sz="2000" kern="1200" dirty="0"/>
            <a:t> </a:t>
          </a:r>
          <a:r>
            <a:rPr lang="ru-RU" sz="2000" kern="1200" dirty="0" err="1"/>
            <a:t>академія</a:t>
          </a:r>
          <a:r>
            <a:rPr lang="ru-RU" sz="2000" kern="1200" dirty="0"/>
            <a:t>, 2008)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>
        <a:off x="2179335" y="14583"/>
        <a:ext cx="6925753" cy="1831434"/>
      </dsp:txXfrm>
    </dsp:sp>
    <dsp:sp modelId="{588DC62A-8E53-4748-8DFE-CABB434C6E3D}">
      <dsp:nvSpPr>
        <dsp:cNvPr id="0" name=""/>
        <dsp:cNvSpPr/>
      </dsp:nvSpPr>
      <dsp:spPr>
        <a:xfrm>
          <a:off x="1479700" y="232892"/>
          <a:ext cx="336997" cy="4016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43796-089B-4756-9695-9DC4649BDAB2}">
      <dsp:nvSpPr>
        <dsp:cNvPr id="0" name=""/>
        <dsp:cNvSpPr/>
      </dsp:nvSpPr>
      <dsp:spPr>
        <a:xfrm>
          <a:off x="0" y="2189752"/>
          <a:ext cx="9105089" cy="3583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  <a:effectLst/>
            </a:rPr>
            <a:t>методичні</a:t>
          </a:r>
          <a:r>
            <a:rPr lang="ru-RU" sz="1600" b="1" kern="1200" dirty="0">
              <a:solidFill>
                <a:schemeClr val="tx1"/>
              </a:solidFill>
              <a:effectLst/>
            </a:rPr>
            <a:t> </a:t>
          </a:r>
          <a:r>
            <a:rPr lang="ru-RU" sz="1600" b="1" kern="1200" dirty="0" err="1">
              <a:solidFill>
                <a:schemeClr val="tx1"/>
              </a:solidFill>
              <a:effectLst/>
            </a:rPr>
            <a:t>рекомендації</a:t>
          </a:r>
          <a:r>
            <a:rPr lang="ru-RU" sz="1600" b="1" kern="1200" dirty="0">
              <a:solidFill>
                <a:schemeClr val="tx1"/>
              </a:solidFill>
              <a:effectLst/>
            </a:rPr>
            <a:t> до </a:t>
          </a:r>
          <a:r>
            <a:rPr lang="ru-RU" sz="1600" b="1" kern="1200" dirty="0" err="1">
              <a:solidFill>
                <a:schemeClr val="tx1"/>
              </a:solidFill>
              <a:effectLst/>
            </a:rPr>
            <a:t>курсів</a:t>
          </a:r>
          <a:r>
            <a:rPr lang="ru-RU" sz="1600" b="1" kern="1200" dirty="0">
              <a:solidFill>
                <a:schemeClr val="tx1"/>
              </a:solidFill>
              <a:effectLst/>
            </a:rPr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«</a:t>
          </a:r>
          <a:r>
            <a:rPr lang="ru-RU" sz="1400" kern="1200" dirty="0" err="1"/>
            <a:t>Семіотика</a:t>
          </a:r>
          <a:r>
            <a:rPr lang="ru-RU" sz="1400" kern="1200" dirty="0"/>
            <a:t>» (доц. М. </a:t>
          </a:r>
          <a:r>
            <a:rPr lang="ru-RU" sz="1400" kern="1200" dirty="0" err="1"/>
            <a:t>Гірняк</a:t>
          </a:r>
          <a:r>
            <a:rPr lang="ru-RU" sz="1400" kern="1200" dirty="0"/>
            <a:t>. </a:t>
          </a:r>
          <a:r>
            <a:rPr lang="ru-RU" sz="1400" kern="1200" dirty="0" err="1"/>
            <a:t>Львів</a:t>
          </a:r>
          <a:r>
            <a:rPr lang="ru-RU" sz="1400" kern="1200" dirty="0"/>
            <a:t>, 2010),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«</a:t>
          </a:r>
          <a:r>
            <a:rPr lang="ru-RU" sz="1400" kern="1200" dirty="0" err="1"/>
            <a:t>Іван</a:t>
          </a:r>
          <a:r>
            <a:rPr lang="ru-RU" sz="1400" kern="1200" dirty="0"/>
            <a:t> Франко і </a:t>
          </a:r>
          <a:r>
            <a:rPr lang="ru-RU" sz="1400" kern="1200" dirty="0" err="1"/>
            <a:t>проблеми</a:t>
          </a:r>
          <a:r>
            <a:rPr lang="ru-RU" sz="1400" kern="1200" dirty="0"/>
            <a:t> </a:t>
          </a:r>
          <a:r>
            <a:rPr lang="ru-RU" sz="1400" kern="1200" dirty="0" err="1"/>
            <a:t>теорії</a:t>
          </a:r>
          <a:r>
            <a:rPr lang="ru-RU" sz="1400" kern="1200" dirty="0"/>
            <a:t> </a:t>
          </a:r>
          <a:r>
            <a:rPr lang="ru-RU" sz="1400" kern="1200" dirty="0" err="1"/>
            <a:t>літератури</a:t>
          </a:r>
          <a:r>
            <a:rPr lang="ru-RU" sz="1400" kern="1200" dirty="0"/>
            <a:t>» (проф. М. Гнатюк. </a:t>
          </a:r>
          <a:r>
            <a:rPr lang="ru-RU" sz="1400" kern="1200" dirty="0" err="1"/>
            <a:t>Київ</a:t>
          </a:r>
          <a:r>
            <a:rPr lang="ru-RU" sz="1400" kern="1200" dirty="0"/>
            <a:t>: </a:t>
          </a:r>
          <a:r>
            <a:rPr lang="ru-RU" sz="1400" kern="1200" dirty="0" err="1"/>
            <a:t>Академія</a:t>
          </a:r>
          <a:r>
            <a:rPr lang="ru-RU" sz="1400" kern="1200" dirty="0"/>
            <a:t>, 2011),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«</a:t>
          </a:r>
          <a:r>
            <a:rPr lang="ru-RU" sz="1400" kern="1200" dirty="0" err="1"/>
            <a:t>Історія</a:t>
          </a:r>
          <a:r>
            <a:rPr lang="ru-RU" sz="1400" kern="1200" dirty="0"/>
            <a:t> </a:t>
          </a:r>
          <a:r>
            <a:rPr lang="ru-RU" sz="1400" kern="1200" dirty="0" err="1"/>
            <a:t>української</a:t>
          </a:r>
          <a:r>
            <a:rPr lang="ru-RU" sz="1400" kern="1200" dirty="0"/>
            <a:t> </a:t>
          </a:r>
          <a:r>
            <a:rPr lang="ru-RU" sz="1400" kern="1200" dirty="0" err="1"/>
            <a:t>літературної</a:t>
          </a:r>
          <a:r>
            <a:rPr lang="ru-RU" sz="1400" kern="1200" dirty="0"/>
            <a:t> критики ХІХ-ХХ ст.» (проф. М. Гнатюк. </a:t>
          </a:r>
          <a:r>
            <a:rPr lang="ru-RU" sz="1400" kern="1200" dirty="0" err="1"/>
            <a:t>Львів</a:t>
          </a:r>
          <a:r>
            <a:rPr lang="ru-RU" sz="1400" kern="1200" dirty="0"/>
            <a:t>-Брно, 2013),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«</a:t>
          </a:r>
          <a:r>
            <a:rPr lang="ru-RU" sz="1400" kern="1200" dirty="0" err="1"/>
            <a:t>Література</a:t>
          </a:r>
          <a:r>
            <a:rPr lang="ru-RU" sz="1400" kern="1200" dirty="0"/>
            <a:t> та </a:t>
          </a:r>
          <a:r>
            <a:rPr lang="ru-RU" sz="1400" kern="1200" dirty="0" err="1"/>
            <a:t>мистецтво</a:t>
          </a:r>
          <a:r>
            <a:rPr lang="ru-RU" sz="1400" kern="1200" dirty="0"/>
            <a:t> в </a:t>
          </a:r>
          <a:r>
            <a:rPr lang="ru-RU" sz="1400" kern="1200" dirty="0" err="1"/>
            <a:t>контексті</a:t>
          </a:r>
          <a:r>
            <a:rPr lang="ru-RU" sz="1400" kern="1200" dirty="0"/>
            <a:t> </a:t>
          </a:r>
          <a:r>
            <a:rPr lang="ru-RU" sz="1400" kern="1200" dirty="0" err="1"/>
            <a:t>суспільних</a:t>
          </a:r>
          <a:r>
            <a:rPr lang="ru-RU" sz="1400" kern="1200" dirty="0"/>
            <a:t> </a:t>
          </a:r>
          <a:r>
            <a:rPr lang="ru-RU" sz="1400" kern="1200" dirty="0" err="1"/>
            <a:t>змін</a:t>
          </a:r>
          <a:r>
            <a:rPr lang="ru-RU" sz="1400" kern="1200" dirty="0"/>
            <a:t>» (доц. У. </a:t>
          </a:r>
          <a:r>
            <a:rPr lang="ru-RU" sz="1400" kern="1200" dirty="0" err="1"/>
            <a:t>Федорів</a:t>
          </a:r>
          <a:r>
            <a:rPr lang="ru-RU" sz="1400" kern="1200" dirty="0"/>
            <a:t>. </a:t>
          </a:r>
          <a:r>
            <a:rPr lang="ru-RU" sz="1400" kern="1200" dirty="0" err="1"/>
            <a:t>Львів</a:t>
          </a:r>
          <a:r>
            <a:rPr lang="ru-RU" sz="1400" kern="1200" dirty="0"/>
            <a:t>, 2017),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«</a:t>
          </a:r>
          <a:r>
            <a:rPr lang="ru-RU" sz="1400" kern="1200" dirty="0" err="1"/>
            <a:t>Антропологія</a:t>
          </a:r>
          <a:r>
            <a:rPr lang="ru-RU" sz="1400" kern="1200" dirty="0"/>
            <a:t> </a:t>
          </a:r>
          <a:r>
            <a:rPr lang="ru-RU" sz="1400" kern="1200" dirty="0" err="1"/>
            <a:t>літератури</a:t>
          </a:r>
          <a:r>
            <a:rPr lang="ru-RU" sz="1400" kern="1200" dirty="0"/>
            <a:t> (проф. О. Галета. </a:t>
          </a:r>
          <a:r>
            <a:rPr lang="ru-RU" sz="1400" kern="1200" dirty="0" err="1"/>
            <a:t>Львів</a:t>
          </a:r>
          <a:r>
            <a:rPr lang="ru-RU" sz="1400" kern="1200" dirty="0"/>
            <a:t>, 2019),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«</a:t>
          </a:r>
          <a:r>
            <a:rPr lang="ru-RU" sz="1400" kern="1200" dirty="0" err="1"/>
            <a:t>Пам’ять</a:t>
          </a:r>
          <a:r>
            <a:rPr lang="ru-RU" sz="1400" kern="1200" dirty="0"/>
            <a:t> і </a:t>
          </a:r>
          <a:r>
            <a:rPr lang="ru-RU" sz="1400" kern="1200" dirty="0" err="1"/>
            <a:t>покоління</a:t>
          </a:r>
          <a:r>
            <a:rPr lang="ru-RU" sz="1400" kern="1200" dirty="0"/>
            <a:t> в </a:t>
          </a:r>
          <a:r>
            <a:rPr lang="ru-RU" sz="1400" kern="1200" dirty="0" err="1"/>
            <a:t>літературі</a:t>
          </a:r>
          <a:r>
            <a:rPr lang="ru-RU" sz="1400" kern="1200" dirty="0"/>
            <a:t>» (проф. О. Галета. </a:t>
          </a:r>
          <a:r>
            <a:rPr lang="ru-RU" sz="1400" kern="1200" dirty="0" err="1"/>
            <a:t>Львів</a:t>
          </a:r>
          <a:r>
            <a:rPr lang="ru-RU" sz="1400" kern="1200" dirty="0"/>
            <a:t>, 2019),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«</a:t>
          </a:r>
          <a:r>
            <a:rPr lang="ru-RU" sz="1400" kern="1200" dirty="0" err="1"/>
            <a:t>Теорія</a:t>
          </a:r>
          <a:r>
            <a:rPr lang="ru-RU" sz="1400" kern="1200" dirty="0"/>
            <a:t> та </a:t>
          </a:r>
          <a:r>
            <a:rPr lang="ru-RU" sz="1400" kern="1200" dirty="0" err="1"/>
            <a:t>історія</a:t>
          </a:r>
          <a:r>
            <a:rPr lang="ru-RU" sz="1400" kern="1200" dirty="0"/>
            <a:t> </a:t>
          </a:r>
          <a:r>
            <a:rPr lang="ru-RU" sz="1400" kern="1200" dirty="0" err="1"/>
            <a:t>української</a:t>
          </a:r>
          <a:r>
            <a:rPr lang="ru-RU" sz="1400" kern="1200" dirty="0"/>
            <a:t> </a:t>
          </a:r>
          <a:r>
            <a:rPr lang="ru-RU" sz="1400" kern="1200" dirty="0" err="1"/>
            <a:t>літературної</a:t>
          </a:r>
          <a:r>
            <a:rPr lang="ru-RU" sz="1400" kern="1200" dirty="0"/>
            <a:t> критики. </a:t>
          </a:r>
          <a:r>
            <a:rPr lang="ru-RU" sz="1400" kern="1200" dirty="0" err="1"/>
            <a:t>Методичні</a:t>
          </a:r>
          <a:r>
            <a:rPr lang="ru-RU" sz="1400" kern="1200" dirty="0"/>
            <a:t> </a:t>
          </a:r>
          <a:r>
            <a:rPr lang="ru-RU" sz="1400" kern="1200" dirty="0" err="1"/>
            <a:t>вказівки</a:t>
          </a:r>
          <a:r>
            <a:rPr lang="ru-RU" sz="1400" kern="1200" dirty="0"/>
            <a:t>» (проф. М. Гнатюк. </a:t>
          </a:r>
          <a:r>
            <a:rPr lang="ru-RU" sz="1400" kern="1200" dirty="0" err="1"/>
            <a:t>Львів</a:t>
          </a:r>
          <a:r>
            <a:rPr lang="ru-RU" sz="1400" kern="1200" dirty="0"/>
            <a:t>: ЛНУ, 2020),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«</a:t>
          </a:r>
          <a:r>
            <a:rPr lang="ru-RU" sz="1400" kern="1200" dirty="0" err="1"/>
            <a:t>Науковий</a:t>
          </a:r>
          <a:r>
            <a:rPr lang="ru-RU" sz="1400" kern="1200" dirty="0"/>
            <a:t> </a:t>
          </a:r>
          <a:r>
            <a:rPr lang="ru-RU" sz="1400" kern="1200" dirty="0" err="1"/>
            <a:t>семінар</a:t>
          </a:r>
          <a:r>
            <a:rPr lang="ru-RU" sz="1400" kern="1200" dirty="0"/>
            <a:t> з </a:t>
          </a:r>
          <a:r>
            <a:rPr lang="ru-RU" sz="1400" kern="1200" dirty="0" err="1"/>
            <a:t>літературознавчої</a:t>
          </a:r>
          <a:r>
            <a:rPr lang="ru-RU" sz="1400" kern="1200" dirty="0"/>
            <a:t> проблематики» (доц. В. Будний. </a:t>
          </a:r>
          <a:r>
            <a:rPr lang="ru-RU" sz="1400" kern="1200" dirty="0" err="1"/>
            <a:t>Львів</a:t>
          </a:r>
          <a:r>
            <a:rPr lang="ru-RU" sz="1400" kern="1200" dirty="0"/>
            <a:t>, 2021).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2179335" y="2189752"/>
        <a:ext cx="6925753" cy="3583179"/>
      </dsp:txXfrm>
    </dsp:sp>
    <dsp:sp modelId="{53D5C6A5-5B9A-4AC8-A538-EA73020D310B}">
      <dsp:nvSpPr>
        <dsp:cNvPr id="0" name=""/>
        <dsp:cNvSpPr/>
      </dsp:nvSpPr>
      <dsp:spPr>
        <a:xfrm>
          <a:off x="1522622" y="2362547"/>
          <a:ext cx="390098" cy="2705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CECD5-408D-4D14-A42D-F47E2C5ECB05}">
      <dsp:nvSpPr>
        <dsp:cNvPr id="0" name=""/>
        <dsp:cNvSpPr/>
      </dsp:nvSpPr>
      <dsp:spPr>
        <a:xfrm>
          <a:off x="0" y="33326"/>
          <a:ext cx="5361706" cy="53617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CABF1-1C85-41D5-A395-3D1DBA56556F}">
      <dsp:nvSpPr>
        <dsp:cNvPr id="0" name=""/>
        <dsp:cNvSpPr/>
      </dsp:nvSpPr>
      <dsp:spPr>
        <a:xfrm>
          <a:off x="2680853" y="33326"/>
          <a:ext cx="6255324" cy="53617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Вчені катедри розробили та акредитували електронні курси «Теорія літератури» (проф. О. Галета), «Історія світової літератури (ХІХ-ХХ ст.)» (доц. М. Гірняк), «</a:t>
          </a:r>
          <a:r>
            <a:rPr lang="uk-UA" sz="1700" kern="1200" dirty="0" err="1"/>
            <a:t>Соцреалістичний</a:t>
          </a:r>
          <a:r>
            <a:rPr lang="uk-UA" sz="1700" kern="1200" dirty="0"/>
            <a:t> канон в українській літературі» (доц. У. Федорів). Нові електронні курси розробляють доценти В. </a:t>
          </a:r>
          <a:r>
            <a:rPr lang="uk-UA" sz="1700" kern="1200" dirty="0" err="1"/>
            <a:t>Будний</a:t>
          </a:r>
          <a:r>
            <a:rPr lang="uk-UA" sz="1700" kern="1200" dirty="0"/>
            <a:t>, М. Челецька. </a:t>
          </a:r>
          <a:endParaRPr lang="ru-RU" sz="1700" kern="1200" dirty="0"/>
        </a:p>
      </dsp:txBody>
      <dsp:txXfrm>
        <a:off x="2680853" y="33326"/>
        <a:ext cx="6255324" cy="1608515"/>
      </dsp:txXfrm>
    </dsp:sp>
    <dsp:sp modelId="{B5271F2F-2658-4340-B35E-7F8EE0A6348C}">
      <dsp:nvSpPr>
        <dsp:cNvPr id="0" name=""/>
        <dsp:cNvSpPr/>
      </dsp:nvSpPr>
      <dsp:spPr>
        <a:xfrm>
          <a:off x="938300" y="1641841"/>
          <a:ext cx="3485105" cy="348510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4BF3B-3F07-415F-B24B-D006F6F60256}">
      <dsp:nvSpPr>
        <dsp:cNvPr id="0" name=""/>
        <dsp:cNvSpPr/>
      </dsp:nvSpPr>
      <dsp:spPr>
        <a:xfrm>
          <a:off x="2680853" y="1641841"/>
          <a:ext cx="6255324" cy="34851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Англійською мовою </a:t>
          </a:r>
          <a:r>
            <a:rPr lang="uk-UA" sz="1700" kern="1200" dirty="0" err="1"/>
            <a:t>читається</a:t>
          </a:r>
          <a:r>
            <a:rPr lang="uk-UA" sz="1700" kern="1200" dirty="0"/>
            <a:t> магістерський курс «Теорія літератури» (проф. О. Галета). </a:t>
          </a:r>
          <a:endParaRPr lang="ru-RU" sz="1700" kern="1200" dirty="0"/>
        </a:p>
      </dsp:txBody>
      <dsp:txXfrm>
        <a:off x="2680853" y="1641841"/>
        <a:ext cx="6255324" cy="1608510"/>
      </dsp:txXfrm>
    </dsp:sp>
    <dsp:sp modelId="{F067B49A-9405-4F37-9174-3D6442C932FD}">
      <dsp:nvSpPr>
        <dsp:cNvPr id="0" name=""/>
        <dsp:cNvSpPr/>
      </dsp:nvSpPr>
      <dsp:spPr>
        <a:xfrm>
          <a:off x="1876598" y="3250351"/>
          <a:ext cx="1608510" cy="16085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98600-43AC-4408-90B4-1C378FE2061A}">
      <dsp:nvSpPr>
        <dsp:cNvPr id="0" name=""/>
        <dsp:cNvSpPr/>
      </dsp:nvSpPr>
      <dsp:spPr>
        <a:xfrm>
          <a:off x="2680853" y="3250351"/>
          <a:ext cx="6255324" cy="1608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Постійно пропонуємо теоретико-літературознавчі дисципліни для вільного вибору студентів (загальноуніверситетський вибірковий курс). </a:t>
          </a:r>
          <a:endParaRPr lang="ru-RU" sz="1700" kern="1200"/>
        </a:p>
      </dsp:txBody>
      <dsp:txXfrm>
        <a:off x="2680853" y="3250351"/>
        <a:ext cx="6255324" cy="16085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52798-5219-4BCC-B4B8-21947014E6A0}">
      <dsp:nvSpPr>
        <dsp:cNvPr id="0" name=""/>
        <dsp:cNvSpPr/>
      </dsp:nvSpPr>
      <dsp:spPr>
        <a:xfrm>
          <a:off x="123580" y="343325"/>
          <a:ext cx="4429424" cy="1442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Наукова діяльність викладачів катедри здійснюється за темою «Українська материкова та </a:t>
          </a:r>
          <a:r>
            <a:rPr lang="uk-UA" sz="1400" kern="1200" dirty="0" err="1"/>
            <a:t>діяспорна</a:t>
          </a:r>
          <a:r>
            <a:rPr lang="uk-UA" sz="1400" kern="1200" dirty="0"/>
            <a:t> література: тексти і контексти», в межах якої проведено всеукраїнську наукову конференцію з участю польських та чеських дослідників «Література та історія: </a:t>
          </a:r>
          <a:r>
            <a:rPr lang="uk-UA" sz="1400" kern="1200" dirty="0" err="1"/>
            <a:t>антропос</a:t>
          </a:r>
          <a:r>
            <a:rPr lang="uk-UA" sz="1400" kern="1200" dirty="0"/>
            <a:t>, </a:t>
          </a:r>
          <a:r>
            <a:rPr lang="uk-UA" sz="1400" kern="1200" dirty="0" err="1"/>
            <a:t>топос</a:t>
          </a:r>
          <a:r>
            <a:rPr lang="uk-UA" sz="1400" kern="1200" dirty="0"/>
            <a:t>, </a:t>
          </a:r>
          <a:r>
            <a:rPr lang="uk-UA" sz="1400" kern="1200" dirty="0" err="1"/>
            <a:t>тропос</a:t>
          </a:r>
          <a:r>
            <a:rPr lang="uk-UA" sz="1400" kern="1200" dirty="0"/>
            <a:t>» (2021). </a:t>
          </a:r>
          <a:endParaRPr lang="ru-RU" sz="1400" kern="1200" dirty="0"/>
        </a:p>
      </dsp:txBody>
      <dsp:txXfrm>
        <a:off x="193987" y="413732"/>
        <a:ext cx="4288610" cy="1301478"/>
      </dsp:txXfrm>
    </dsp:sp>
    <dsp:sp modelId="{FD983D52-BB2E-4DCB-BFC7-EB79015B8D57}">
      <dsp:nvSpPr>
        <dsp:cNvPr id="0" name=""/>
        <dsp:cNvSpPr/>
      </dsp:nvSpPr>
      <dsp:spPr>
        <a:xfrm>
          <a:off x="4665397" y="1188506"/>
          <a:ext cx="4133461" cy="1431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Катедра бере участь у спільних </a:t>
          </a:r>
          <a:r>
            <a:rPr lang="uk-UA" sz="1400" kern="1200" dirty="0" err="1"/>
            <a:t>проєктах</a:t>
          </a:r>
          <a:r>
            <a:rPr lang="uk-UA" sz="1400" kern="1200" dirty="0"/>
            <a:t> з Інститутом славістики Берлінського університету імені В. Гумбольдта, Інститутом славістики Віденського університету, Національним інститутом імені Оссолінських у Вроцлаві, Вроцлавським та Варшавським університетами, Університетом імені Т. </a:t>
          </a:r>
          <a:r>
            <a:rPr lang="uk-UA" sz="1400" kern="1200" dirty="0" err="1"/>
            <a:t>Масарика</a:t>
          </a:r>
          <a:r>
            <a:rPr lang="uk-UA" sz="1400" kern="1200" dirty="0"/>
            <a:t> у Брно.</a:t>
          </a:r>
          <a:endParaRPr lang="ru-RU" sz="1400" kern="1200" dirty="0"/>
        </a:p>
      </dsp:txBody>
      <dsp:txXfrm>
        <a:off x="4735278" y="1258387"/>
        <a:ext cx="3993699" cy="1291764"/>
      </dsp:txXfrm>
    </dsp:sp>
    <dsp:sp modelId="{FBC58DC3-5292-468F-985F-BC7186A02857}">
      <dsp:nvSpPr>
        <dsp:cNvPr id="0" name=""/>
        <dsp:cNvSpPr/>
      </dsp:nvSpPr>
      <dsp:spPr>
        <a:xfrm>
          <a:off x="0" y="2576320"/>
          <a:ext cx="3929748" cy="740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Продовжуємо співпрацю з українським інститутом Гарвардського університету та Науковим товариством імені Т. Шевченка у США.</a:t>
          </a:r>
          <a:endParaRPr lang="ru-RU" sz="1400" kern="1200" dirty="0"/>
        </a:p>
      </dsp:txBody>
      <dsp:txXfrm>
        <a:off x="36147" y="2612467"/>
        <a:ext cx="3857454" cy="668175"/>
      </dsp:txXfrm>
    </dsp:sp>
    <dsp:sp modelId="{5647E4E4-E0F6-4A97-BDCD-F2D846A41765}">
      <dsp:nvSpPr>
        <dsp:cNvPr id="0" name=""/>
        <dsp:cNvSpPr/>
      </dsp:nvSpPr>
      <dsp:spPr>
        <a:xfrm>
          <a:off x="3296215" y="3655347"/>
          <a:ext cx="5601795" cy="1203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На основі міжнародної угоди про співпрацю від 2021 року між Вроцлавським, Варшавським та Львівським університетами здійснюється реалізація науково-педагогічних </a:t>
          </a:r>
          <a:r>
            <a:rPr lang="uk-UA" sz="1400" kern="1200" dirty="0" err="1"/>
            <a:t>проєктів</a:t>
          </a:r>
          <a:r>
            <a:rPr lang="uk-UA" sz="1400" kern="1200" dirty="0"/>
            <a:t> у галузі українознавства (українського та польського), зокрема онлайн-семінари «Літературно-мистецькі зустрічі».</a:t>
          </a:r>
          <a:endParaRPr lang="ru-RU" sz="1400" kern="1200" dirty="0"/>
        </a:p>
      </dsp:txBody>
      <dsp:txXfrm>
        <a:off x="3354975" y="3714107"/>
        <a:ext cx="5484275" cy="10861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14F4D-4B34-4F7F-914D-3A4133D88C7B}">
      <dsp:nvSpPr>
        <dsp:cNvPr id="0" name=""/>
        <dsp:cNvSpPr/>
      </dsp:nvSpPr>
      <dsp:spPr>
        <a:xfrm>
          <a:off x="672595" y="0"/>
          <a:ext cx="7245061" cy="36215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effectLst/>
            </a:rPr>
            <a:t>Викладачі катедри як порадники академічних груп постійно організовують для студентів відвідування театрів, музеїв, мистецьких галерей. Беруть участь у різноманітних літературно-мистецьких заходах, зокрема таких, як «Форум видавців», «Книжковий арсенал» та ін.</a:t>
          </a:r>
          <a:endParaRPr lang="ru-RU" sz="1800" b="1" kern="1200" dirty="0">
            <a:effectLst/>
          </a:endParaRPr>
        </a:p>
      </dsp:txBody>
      <dsp:txXfrm>
        <a:off x="1638604" y="633768"/>
        <a:ext cx="5313045" cy="1629689"/>
      </dsp:txXfrm>
    </dsp:sp>
    <dsp:sp modelId="{2343BAF4-0AD1-4215-8437-4C8545418F94}">
      <dsp:nvSpPr>
        <dsp:cNvPr id="0" name=""/>
        <dsp:cNvSpPr/>
      </dsp:nvSpPr>
      <dsp:spPr>
        <a:xfrm>
          <a:off x="1048132" y="2186781"/>
          <a:ext cx="8504081" cy="33431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effectLst/>
            </a:rPr>
            <a:t>Регулярно катедра бере участь як співорганізатор спільних заходів із Музеєм Івана Франка, Українським Католицьким Університетом, відомими львівськими видавництвами, зокрема з «Видавництвом Старого Лева», видавництвами «Літопис», «Апріорі», «Астролябія» та ін.</a:t>
          </a:r>
          <a:endParaRPr lang="ru-RU" sz="1800" b="1" kern="1200" dirty="0">
            <a:effectLst/>
          </a:endParaRPr>
        </a:p>
      </dsp:txBody>
      <dsp:txXfrm>
        <a:off x="3648964" y="3050440"/>
        <a:ext cx="5102448" cy="1838756"/>
      </dsp:txXfrm>
    </dsp:sp>
    <dsp:sp modelId="{02210F01-97CC-4F43-858E-FB156AFFFB65}">
      <dsp:nvSpPr>
        <dsp:cNvPr id="0" name=""/>
        <dsp:cNvSpPr/>
      </dsp:nvSpPr>
      <dsp:spPr>
        <a:xfrm>
          <a:off x="0" y="2339492"/>
          <a:ext cx="3630636" cy="32749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strike="noStrike" kern="1200" dirty="0">
              <a:effectLst/>
            </a:rPr>
            <a:t>Співпрацюємо і підтримуємо постійну комунікацію із випускниками магістерської освітньої програми «Літературна творчість» та залучаємо їх до активної участі в заходах катедри.</a:t>
          </a:r>
          <a:endParaRPr lang="ru-RU" sz="1600" b="1" strike="noStrike" kern="1200" dirty="0">
            <a:effectLst/>
          </a:endParaRPr>
        </a:p>
      </dsp:txBody>
      <dsp:txXfrm>
        <a:off x="341884" y="3185519"/>
        <a:ext cx="2178381" cy="1801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C9506-DD43-47B1-AF19-FCE6AF0976FA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C1168-5A4F-4338-AF5D-F7DFF364DA2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9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C1168-5A4F-4338-AF5D-F7DFF364DA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8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C1168-5A4F-4338-AF5D-F7DFF364DA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2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C1168-5A4F-4338-AF5D-F7DFF364DA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2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847E-66E8-1BA3-DBBF-A1B453655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77F97-EB75-7478-C782-9B3278B7D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19902-88FE-67A0-84F7-9C3593C6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653-E387-824F-88A7-9B1C69DFE3E5}" type="datetimeFigureOut">
              <a:rPr lang="en-UA" smtClean="0"/>
              <a:t>06/23/2023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89F9F-64F9-6C14-29F4-98948D17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36332-24BD-C77A-A62B-5B5D6031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810E-5B61-0B46-A9AA-C42F45135AB0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6208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C7C1-8909-241A-279B-46A11670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301B0-23EC-6C5C-A500-393BC7658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0DD5C-D533-A88F-D36A-CC89AE01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653-E387-824F-88A7-9B1C69DFE3E5}" type="datetimeFigureOut">
              <a:rPr lang="en-UA" smtClean="0"/>
              <a:t>06/23/2023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A7BF9-9AF7-1AC5-CC74-FD35D7DA4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3E4DB-9B71-5CCD-2F4F-40A1C871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810E-5B61-0B46-A9AA-C42F45135AB0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9345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7D1EC-89F1-113A-AE3E-7821F1608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5BF11-D0C0-086A-7702-D03F412D0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760F3-D62E-3543-2631-30044E6B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653-E387-824F-88A7-9B1C69DFE3E5}" type="datetimeFigureOut">
              <a:rPr lang="en-UA" smtClean="0"/>
              <a:t>06/23/2023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0E165-26F5-74AC-3B28-493D1EEF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ED30B-D2B1-F2FD-C3B0-6EF80B56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810E-5B61-0B46-A9AA-C42F45135AB0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1999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2DE5-7D9C-45CE-4572-C82885B19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AF5DA-8BDF-6F61-9341-B1E2C6CC3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81A7E-4705-74A0-1878-3EA2E8C9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653-E387-824F-88A7-9B1C69DFE3E5}" type="datetimeFigureOut">
              <a:rPr lang="en-UA" smtClean="0"/>
              <a:t>06/23/2023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3B634-2B51-71A6-9BDB-CCDACA1C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AF188-AE26-DCE2-9A2B-0AEF9B4C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810E-5B61-0B46-A9AA-C42F45135AB0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0253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C3EF-CC38-79F5-FB42-DFF6CA4A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40E83-20AF-8074-FDF7-B88519DAC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0E35-773E-9082-F734-8F7EC025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653-E387-824F-88A7-9B1C69DFE3E5}" type="datetimeFigureOut">
              <a:rPr lang="en-UA" smtClean="0"/>
              <a:t>06/23/2023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B1174-0C48-221C-26DD-E9D8163F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CECA0-1840-B083-13D2-578F36CD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810E-5B61-0B46-A9AA-C42F45135AB0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7061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C37B-A5E8-0707-6773-214502B2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93B7B-71AE-6981-AD1B-66D7D0301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F7EF5-07CF-50BC-8FEA-DE8C9A8B3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B6B7F-38A4-6245-2D02-797F7CC67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653-E387-824F-88A7-9B1C69DFE3E5}" type="datetimeFigureOut">
              <a:rPr lang="en-UA" smtClean="0"/>
              <a:t>06/23/2023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6007D-BD1B-2053-1057-597EA002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05494-3347-DB08-907E-0E00EC92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810E-5B61-0B46-A9AA-C42F45135AB0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4489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2E37-A565-9DDC-4355-A381CFEA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68CE3-F7A5-E536-519E-C1C43F44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0D4F8-839C-90FF-C576-ED9A2967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7AB55-D9F0-2AAF-6EEE-801EB6E11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DD627-C957-C982-CB23-992C13A75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14B4D-D376-FD1B-7D30-E979573B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653-E387-824F-88A7-9B1C69DFE3E5}" type="datetimeFigureOut">
              <a:rPr lang="en-UA" smtClean="0"/>
              <a:t>06/23/2023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45DF1-6905-A615-C04E-B0DDC1AF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AC5B81-85F1-087A-93B4-18E9D35C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810E-5B61-0B46-A9AA-C42F45135AB0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2768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76B23-92D9-BFFC-97DF-1EF08D6A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AA155-1BAC-25EC-DD40-F21BDE55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653-E387-824F-88A7-9B1C69DFE3E5}" type="datetimeFigureOut">
              <a:rPr lang="en-UA" smtClean="0"/>
              <a:t>06/23/2023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D54BE-49F5-E295-00B0-EDED14BD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37CD2-B1DC-F9B9-CF4B-C1926DF3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810E-5B61-0B46-A9AA-C42F45135AB0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9569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07DF9-BF96-613D-E654-4BD8EDA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653-E387-824F-88A7-9B1C69DFE3E5}" type="datetimeFigureOut">
              <a:rPr lang="en-UA" smtClean="0"/>
              <a:t>06/23/2023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33C13-B1C6-626D-DE2A-CE9823062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61E5D-6AAC-318F-4CC1-4FAB7512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810E-5B61-0B46-A9AA-C42F45135AB0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9453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5F1B9-C6FF-029C-E26D-FC67CE83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B0E82-B62F-217F-1869-21641F1B0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F49FD-F4A6-4C99-4C9C-DBED536E0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630D2-8F00-8A1F-77C8-D2BA66F5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653-E387-824F-88A7-9B1C69DFE3E5}" type="datetimeFigureOut">
              <a:rPr lang="en-UA" smtClean="0"/>
              <a:t>06/23/2023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E9CCE-E38D-F184-EDFC-56CEC390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E7A6B-E5D1-352F-6493-DEE84FBA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810E-5B61-0B46-A9AA-C42F45135AB0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4584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8880-506B-6625-33A3-40CA1E2A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58B42-F088-0374-ED11-4E28AECAE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35A2E-28C6-9B2A-D786-4B9A6AF7C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DE7BA-28A0-9702-6269-D18A1F4D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653-E387-824F-88A7-9B1C69DFE3E5}" type="datetimeFigureOut">
              <a:rPr lang="en-UA" smtClean="0"/>
              <a:t>06/23/2023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1737D-76A5-34F3-EEDD-601BE152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BEF96-FB46-3095-F70C-5EFFF1CF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810E-5B61-0B46-A9AA-C42F45135AB0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3643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0C2008-3C60-80A6-C246-EB60F522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708BF-2591-1105-1A86-4A36D551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E8064-2B8F-A869-97F0-AF3EF3B6E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5653-E387-824F-88A7-9B1C69DFE3E5}" type="datetimeFigureOut">
              <a:rPr lang="en-UA" smtClean="0"/>
              <a:t>06/23/2023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678E6-0AE4-23D0-3505-5C6BE1CFC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7540D-24D4-26A6-D99A-58DCF349B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7810E-5B61-0B46-A9AA-C42F45135AB0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73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3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E974C-128D-F5FD-ABCB-6AB46A547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uk-UA" sz="4400" dirty="0"/>
              <a:t> </a:t>
            </a:r>
            <a:endParaRPr lang="en-UA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C6918-6E85-736F-5C3C-5F9594703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7175" y="4719075"/>
            <a:ext cx="3307193" cy="491529"/>
          </a:xfrm>
        </p:spPr>
        <p:txBody>
          <a:bodyPr>
            <a:noAutofit/>
          </a:bodyPr>
          <a:lstStyle/>
          <a:p>
            <a:pPr algn="l"/>
            <a:r>
              <a:rPr lang="uk-UA" sz="2800" dirty="0">
                <a:solidFill>
                  <a:srgbClr val="032665"/>
                </a:solidFill>
                <a:latin typeface="+mj-lt"/>
                <a:cs typeface="Beirut" pitchFamily="2" charset="-78"/>
              </a:rPr>
              <a:t>на 2023-2028 рр.</a:t>
            </a:r>
          </a:p>
        </p:txBody>
      </p:sp>
      <p:pic>
        <p:nvPicPr>
          <p:cNvPr id="5" name="Picture 4" descr="A picture containing outdoor, sky, building, landmark&#10;&#10;Description automatically generated">
            <a:extLst>
              <a:ext uri="{FF2B5EF4-FFF2-40B4-BE49-F238E27FC236}">
                <a16:creationId xmlns:a16="http://schemas.microsoft.com/office/drawing/2014/main" id="{53C02FCC-89DC-D801-78D5-8A99B345F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78"/>
          <a:stretch/>
        </p:blipFill>
        <p:spPr>
          <a:xfrm>
            <a:off x="5907518" y="10"/>
            <a:ext cx="6284482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6" name="Google Shape;72;p15">
            <a:extLst>
              <a:ext uri="{FF2B5EF4-FFF2-40B4-BE49-F238E27FC236}">
                <a16:creationId xmlns:a16="http://schemas.microsoft.com/office/drawing/2014/main" id="{8B0FAF35-B24B-B5AC-7EDA-0D130B42697F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1963" y="318150"/>
            <a:ext cx="2055175" cy="21637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024785-AA07-A846-4733-08E8EF481385}"/>
              </a:ext>
            </a:extLst>
          </p:cNvPr>
          <p:cNvSpPr txBox="1"/>
          <p:nvPr/>
        </p:nvSpPr>
        <p:spPr>
          <a:xfrm>
            <a:off x="344862" y="1647396"/>
            <a:ext cx="58095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32665"/>
                </a:solidFill>
                <a:latin typeface="Century Gothic" panose="020B0502020202020204" pitchFamily="34" charset="0"/>
              </a:rPr>
              <a:t>Стратегія</a:t>
            </a:r>
            <a:r>
              <a:rPr lang="ru-RU" sz="3600" b="1" dirty="0">
                <a:solidFill>
                  <a:srgbClr val="032665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err="1">
                <a:solidFill>
                  <a:srgbClr val="032665"/>
                </a:solidFill>
                <a:latin typeface="Century Gothic" panose="020B0502020202020204" pitchFamily="34" charset="0"/>
              </a:rPr>
              <a:t>розвитку</a:t>
            </a:r>
            <a:r>
              <a:rPr lang="ru-RU" sz="3600" b="1" dirty="0">
                <a:solidFill>
                  <a:srgbClr val="032665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3600" b="1" dirty="0" err="1">
                <a:solidFill>
                  <a:srgbClr val="032665"/>
                </a:solidFill>
                <a:latin typeface="Century Gothic" panose="020B0502020202020204" pitchFamily="34" charset="0"/>
              </a:rPr>
              <a:t>катедри</a:t>
            </a:r>
            <a:r>
              <a:rPr lang="ru-RU" sz="3600" b="1" dirty="0">
                <a:solidFill>
                  <a:srgbClr val="032665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err="1">
                <a:solidFill>
                  <a:srgbClr val="032665"/>
                </a:solidFill>
                <a:latin typeface="Century Gothic" panose="020B0502020202020204" pitchFamily="34" charset="0"/>
              </a:rPr>
              <a:t>теорії</a:t>
            </a:r>
            <a:r>
              <a:rPr lang="ru-RU" sz="3600" b="1" dirty="0">
                <a:solidFill>
                  <a:srgbClr val="032665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err="1">
                <a:solidFill>
                  <a:srgbClr val="032665"/>
                </a:solidFill>
                <a:latin typeface="Century Gothic" panose="020B0502020202020204" pitchFamily="34" charset="0"/>
              </a:rPr>
              <a:t>літератури</a:t>
            </a:r>
            <a:r>
              <a:rPr lang="ru-RU" sz="3600" b="1" dirty="0">
                <a:solidFill>
                  <a:srgbClr val="032665"/>
                </a:solidFill>
                <a:latin typeface="Century Gothic" panose="020B0502020202020204" pitchFamily="34" charset="0"/>
              </a:rPr>
              <a:t> та </a:t>
            </a:r>
            <a:r>
              <a:rPr lang="ru-RU" sz="3600" b="1" dirty="0" err="1">
                <a:solidFill>
                  <a:srgbClr val="032665"/>
                </a:solidFill>
                <a:latin typeface="Century Gothic" panose="020B0502020202020204" pitchFamily="34" charset="0"/>
              </a:rPr>
              <a:t>порівняльного</a:t>
            </a:r>
            <a:r>
              <a:rPr lang="ru-RU" sz="3600" b="1" dirty="0">
                <a:solidFill>
                  <a:srgbClr val="032665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err="1">
                <a:solidFill>
                  <a:srgbClr val="032665"/>
                </a:solidFill>
                <a:latin typeface="Century Gothic" panose="020B0502020202020204" pitchFamily="34" charset="0"/>
              </a:rPr>
              <a:t>літературознавства</a:t>
            </a:r>
            <a:endParaRPr lang="ru-RU" sz="3600" b="1" dirty="0">
              <a:solidFill>
                <a:srgbClr val="03266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1557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BD1F5E89-429D-331B-9F87-73BADC3F21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211" y="358936"/>
            <a:ext cx="2055175" cy="21637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ADB8395-219F-E8F0-F1E1-67F792F91360}"/>
              </a:ext>
            </a:extLst>
          </p:cNvPr>
          <p:cNvSpPr/>
          <p:nvPr/>
        </p:nvSpPr>
        <p:spPr>
          <a:xfrm>
            <a:off x="817918" y="2877456"/>
            <a:ext cx="1102496" cy="1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71CD5B-76A5-0897-3248-0F60D0122D73}"/>
              </a:ext>
            </a:extLst>
          </p:cNvPr>
          <p:cNvSpPr/>
          <p:nvPr/>
        </p:nvSpPr>
        <p:spPr>
          <a:xfrm>
            <a:off x="838550" y="2877455"/>
            <a:ext cx="1102496" cy="1103088"/>
          </a:xfrm>
          <a:prstGeom prst="ellipse">
            <a:avLst/>
          </a:prstGeom>
          <a:solidFill>
            <a:srgbClr val="313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28CD7-B81D-CDC4-29BD-4194C0C3C95C}"/>
              </a:ext>
            </a:extLst>
          </p:cNvPr>
          <p:cNvSpPr txBox="1"/>
          <p:nvPr/>
        </p:nvSpPr>
        <p:spPr>
          <a:xfrm>
            <a:off x="1063633" y="2921168"/>
            <a:ext cx="611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endParaRPr lang="en-UA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79071026"/>
              </p:ext>
            </p:extLst>
          </p:nvPr>
        </p:nvGraphicFramePr>
        <p:xfrm>
          <a:off x="2286000" y="1089498"/>
          <a:ext cx="9552214" cy="563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8FD38DE-2557-0AF5-40F1-A39AC5D0BECB}"/>
              </a:ext>
            </a:extLst>
          </p:cNvPr>
          <p:cNvSpPr txBox="1"/>
          <p:nvPr/>
        </p:nvSpPr>
        <p:spPr>
          <a:xfrm>
            <a:off x="3556818" y="450588"/>
            <a:ext cx="532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313B98"/>
                </a:solidFill>
                <a:effectLst/>
                <a:latin typeface="Century Gothic" panose="020B0502020202020204" pitchFamily="34" charset="0"/>
              </a:rPr>
              <a:t>Соціально-виховна робота</a:t>
            </a:r>
            <a:endParaRPr lang="en-UA" sz="2800" b="1" dirty="0">
              <a:solidFill>
                <a:srgbClr val="313B9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A79A976-C423-CC2C-5EBE-C4157DDEA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8094"/>
            <a:ext cx="184731" cy="61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711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BD1F5E89-429D-331B-9F87-73BADC3F21D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2211" y="358936"/>
            <a:ext cx="2055175" cy="21637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ADB8395-219F-E8F0-F1E1-67F792F91360}"/>
              </a:ext>
            </a:extLst>
          </p:cNvPr>
          <p:cNvSpPr/>
          <p:nvPr/>
        </p:nvSpPr>
        <p:spPr>
          <a:xfrm>
            <a:off x="817918" y="2877456"/>
            <a:ext cx="1102496" cy="1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71CD5B-76A5-0897-3248-0F60D0122D73}"/>
              </a:ext>
            </a:extLst>
          </p:cNvPr>
          <p:cNvSpPr/>
          <p:nvPr/>
        </p:nvSpPr>
        <p:spPr>
          <a:xfrm>
            <a:off x="838550" y="2877455"/>
            <a:ext cx="1102496" cy="1103088"/>
          </a:xfrm>
          <a:prstGeom prst="ellipse">
            <a:avLst/>
          </a:prstGeom>
          <a:solidFill>
            <a:srgbClr val="313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28CD7-B81D-CDC4-29BD-4194C0C3C95C}"/>
              </a:ext>
            </a:extLst>
          </p:cNvPr>
          <p:cNvSpPr txBox="1"/>
          <p:nvPr/>
        </p:nvSpPr>
        <p:spPr>
          <a:xfrm>
            <a:off x="894103" y="2921167"/>
            <a:ext cx="1216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  <a:endParaRPr lang="en-UA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03400835"/>
              </p:ext>
            </p:extLst>
          </p:nvPr>
        </p:nvGraphicFramePr>
        <p:xfrm>
          <a:off x="2300738" y="2084174"/>
          <a:ext cx="9405230" cy="376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8FD38DE-2557-0AF5-40F1-A39AC5D0BECB}"/>
              </a:ext>
            </a:extLst>
          </p:cNvPr>
          <p:cNvSpPr txBox="1"/>
          <p:nvPr/>
        </p:nvSpPr>
        <p:spPr>
          <a:xfrm>
            <a:off x="3556818" y="450588"/>
            <a:ext cx="532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313B98"/>
                </a:solidFill>
                <a:effectLst/>
                <a:latin typeface="Century Gothic" panose="020B0502020202020204" pitchFamily="34" charset="0"/>
              </a:rPr>
              <a:t>Промоція катедри</a:t>
            </a:r>
            <a:endParaRPr lang="en-UA" sz="2800" b="1" dirty="0">
              <a:solidFill>
                <a:srgbClr val="313B9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A79A976-C423-CC2C-5EBE-C4157DDEA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8094"/>
            <a:ext cx="184731" cy="61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0801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utdoor, sky, building, landmark&#10;&#10;Description automatically generated">
            <a:extLst>
              <a:ext uri="{FF2B5EF4-FFF2-40B4-BE49-F238E27FC236}">
                <a16:creationId xmlns:a16="http://schemas.microsoft.com/office/drawing/2014/main" id="{A77B215B-86DB-2CC7-0BC6-98F381582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95" r="-1" b="15857"/>
          <a:stretch/>
        </p:blipFill>
        <p:spPr>
          <a:xfrm>
            <a:off x="188384" y="283941"/>
            <a:ext cx="8801100" cy="5955873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effectLst>
            <a:glow>
              <a:schemeClr val="bg1"/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01B869-DE54-3EC7-32D6-3BDAFFD5E847}"/>
              </a:ext>
            </a:extLst>
          </p:cNvPr>
          <p:cNvSpPr txBox="1"/>
          <p:nvPr/>
        </p:nvSpPr>
        <p:spPr>
          <a:xfrm>
            <a:off x="7293106" y="5593483"/>
            <a:ext cx="454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13B98"/>
                </a:solidFill>
                <a:latin typeface="Century Gothic" panose="020B0502020202020204" pitchFamily="34" charset="0"/>
              </a:rPr>
              <a:t>Дякую за увагу!</a:t>
            </a:r>
            <a:endParaRPr lang="en-UA" sz="3600" b="1" dirty="0">
              <a:solidFill>
                <a:srgbClr val="313B9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Google Shape;72;p15">
            <a:extLst>
              <a:ext uri="{FF2B5EF4-FFF2-40B4-BE49-F238E27FC236}">
                <a16:creationId xmlns:a16="http://schemas.microsoft.com/office/drawing/2014/main" id="{28882548-8DA3-8372-A9FB-76358836F21D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9145" y="1428321"/>
            <a:ext cx="1331122" cy="1442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385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2;p15">
            <a:extLst>
              <a:ext uri="{FF2B5EF4-FFF2-40B4-BE49-F238E27FC236}">
                <a16:creationId xmlns:a16="http://schemas.microsoft.com/office/drawing/2014/main" id="{32810DE0-CD6B-0733-44A6-14FEFEF0F943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211" y="358937"/>
            <a:ext cx="2055175" cy="21637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ADB8395-219F-E8F0-F1E1-67F792F91360}"/>
              </a:ext>
            </a:extLst>
          </p:cNvPr>
          <p:cNvSpPr/>
          <p:nvPr/>
        </p:nvSpPr>
        <p:spPr>
          <a:xfrm>
            <a:off x="817918" y="2877456"/>
            <a:ext cx="1102496" cy="1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28CD7-B81D-CDC4-29BD-4194C0C3C95C}"/>
              </a:ext>
            </a:extLst>
          </p:cNvPr>
          <p:cNvSpPr txBox="1"/>
          <p:nvPr/>
        </p:nvSpPr>
        <p:spPr>
          <a:xfrm>
            <a:off x="1063633" y="2921168"/>
            <a:ext cx="611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32665"/>
                </a:solidFill>
                <a:latin typeface="Century Gothic" panose="020B0502020202020204" pitchFamily="34" charset="0"/>
              </a:rPr>
              <a:t>1</a:t>
            </a:r>
            <a:endParaRPr lang="en-UA" sz="6000" b="1" dirty="0">
              <a:solidFill>
                <a:srgbClr val="032665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D38DE-2557-0AF5-40F1-A39AC5D0BECB}"/>
              </a:ext>
            </a:extLst>
          </p:cNvPr>
          <p:cNvSpPr txBox="1"/>
          <p:nvPr/>
        </p:nvSpPr>
        <p:spPr>
          <a:xfrm>
            <a:off x="3556818" y="450588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Місія катедри</a:t>
            </a:r>
            <a:endParaRPr lang="en-UA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596766"/>
              </p:ext>
            </p:extLst>
          </p:nvPr>
        </p:nvGraphicFramePr>
        <p:xfrm>
          <a:off x="838199" y="1825624"/>
          <a:ext cx="10818341" cy="4451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1514988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BD1F5E89-429D-331B-9F87-73BADC3F21D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2211" y="358936"/>
            <a:ext cx="2055175" cy="21637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ADB8395-219F-E8F0-F1E1-67F792F91360}"/>
              </a:ext>
            </a:extLst>
          </p:cNvPr>
          <p:cNvSpPr/>
          <p:nvPr/>
        </p:nvSpPr>
        <p:spPr>
          <a:xfrm>
            <a:off x="817918" y="2877456"/>
            <a:ext cx="1102496" cy="1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71CD5B-76A5-0897-3248-0F60D0122D73}"/>
              </a:ext>
            </a:extLst>
          </p:cNvPr>
          <p:cNvSpPr/>
          <p:nvPr/>
        </p:nvSpPr>
        <p:spPr>
          <a:xfrm>
            <a:off x="838550" y="2877455"/>
            <a:ext cx="1102496" cy="1103088"/>
          </a:xfrm>
          <a:prstGeom prst="ellipse">
            <a:avLst/>
          </a:prstGeom>
          <a:solidFill>
            <a:srgbClr val="313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28CD7-B81D-CDC4-29BD-4194C0C3C95C}"/>
              </a:ext>
            </a:extLst>
          </p:cNvPr>
          <p:cNvSpPr txBox="1"/>
          <p:nvPr/>
        </p:nvSpPr>
        <p:spPr>
          <a:xfrm>
            <a:off x="1063633" y="2921168"/>
            <a:ext cx="611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en-UA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3DA47-7C1A-B75D-BDE9-B9A74CED5732}"/>
              </a:ext>
            </a:extLst>
          </p:cNvPr>
          <p:cNvSpPr txBox="1"/>
          <p:nvPr/>
        </p:nvSpPr>
        <p:spPr>
          <a:xfrm>
            <a:off x="3050381" y="1350199"/>
            <a:ext cx="87794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altLang="en-UA" sz="2200" dirty="0">
              <a:solidFill>
                <a:srgbClr val="313B98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n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D38DE-2557-0AF5-40F1-A39AC5D0BECB}"/>
              </a:ext>
            </a:extLst>
          </p:cNvPr>
          <p:cNvSpPr txBox="1"/>
          <p:nvPr/>
        </p:nvSpPr>
        <p:spPr>
          <a:xfrm>
            <a:off x="3556818" y="450588"/>
            <a:ext cx="315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313B98"/>
                </a:solidFill>
                <a:latin typeface="Century Gothic" panose="020B0502020202020204" pitchFamily="34" charset="0"/>
              </a:rPr>
              <a:t>Кадровий склад</a:t>
            </a:r>
            <a:endParaRPr lang="en-UA" sz="2800" b="1" dirty="0">
              <a:solidFill>
                <a:srgbClr val="313B9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A79A976-C423-CC2C-5EBE-C4157DDEA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8094"/>
            <a:ext cx="184731" cy="61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22348160"/>
              </p:ext>
            </p:extLst>
          </p:nvPr>
        </p:nvGraphicFramePr>
        <p:xfrm>
          <a:off x="2438018" y="1103870"/>
          <a:ext cx="8963150" cy="542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05774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BD1F5E89-429D-331B-9F87-73BADC3F21D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2211" y="358936"/>
            <a:ext cx="2055175" cy="21637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ADB8395-219F-E8F0-F1E1-67F792F91360}"/>
              </a:ext>
            </a:extLst>
          </p:cNvPr>
          <p:cNvSpPr/>
          <p:nvPr/>
        </p:nvSpPr>
        <p:spPr>
          <a:xfrm>
            <a:off x="817918" y="2877456"/>
            <a:ext cx="1102496" cy="1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71CD5B-76A5-0897-3248-0F60D0122D73}"/>
              </a:ext>
            </a:extLst>
          </p:cNvPr>
          <p:cNvSpPr/>
          <p:nvPr/>
        </p:nvSpPr>
        <p:spPr>
          <a:xfrm>
            <a:off x="838550" y="2877455"/>
            <a:ext cx="1102496" cy="1103088"/>
          </a:xfrm>
          <a:prstGeom prst="ellipse">
            <a:avLst/>
          </a:prstGeom>
          <a:solidFill>
            <a:srgbClr val="313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28CD7-B81D-CDC4-29BD-4194C0C3C95C}"/>
              </a:ext>
            </a:extLst>
          </p:cNvPr>
          <p:cNvSpPr txBox="1"/>
          <p:nvPr/>
        </p:nvSpPr>
        <p:spPr>
          <a:xfrm>
            <a:off x="1063633" y="2921168"/>
            <a:ext cx="611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A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47693292"/>
              </p:ext>
            </p:extLst>
          </p:nvPr>
        </p:nvGraphicFramePr>
        <p:xfrm>
          <a:off x="2166129" y="1770328"/>
          <a:ext cx="9671644" cy="439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8FD38DE-2557-0AF5-40F1-A39AC5D0BECB}"/>
              </a:ext>
            </a:extLst>
          </p:cNvPr>
          <p:cNvSpPr txBox="1"/>
          <p:nvPr/>
        </p:nvSpPr>
        <p:spPr>
          <a:xfrm>
            <a:off x="3556818" y="450588"/>
            <a:ext cx="348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313B98"/>
                </a:solidFill>
                <a:latin typeface="Century Gothic" panose="020B0502020202020204" pitchFamily="34" charset="0"/>
              </a:rPr>
              <a:t>Освітня діяльність</a:t>
            </a:r>
            <a:endParaRPr lang="en-UA" sz="2800" b="1" dirty="0">
              <a:solidFill>
                <a:srgbClr val="313B9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A79A976-C423-CC2C-5EBE-C4157DDEA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8094"/>
            <a:ext cx="184731" cy="61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013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BD1F5E89-429D-331B-9F87-73BADC3F21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211" y="358936"/>
            <a:ext cx="2055175" cy="21637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ADB8395-219F-E8F0-F1E1-67F792F91360}"/>
              </a:ext>
            </a:extLst>
          </p:cNvPr>
          <p:cNvSpPr/>
          <p:nvPr/>
        </p:nvSpPr>
        <p:spPr>
          <a:xfrm>
            <a:off x="817918" y="2877456"/>
            <a:ext cx="1102496" cy="1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71CD5B-76A5-0897-3248-0F60D0122D73}"/>
              </a:ext>
            </a:extLst>
          </p:cNvPr>
          <p:cNvSpPr/>
          <p:nvPr/>
        </p:nvSpPr>
        <p:spPr>
          <a:xfrm>
            <a:off x="838550" y="2877455"/>
            <a:ext cx="1102496" cy="1103088"/>
          </a:xfrm>
          <a:prstGeom prst="ellipse">
            <a:avLst/>
          </a:prstGeom>
          <a:solidFill>
            <a:srgbClr val="313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28CD7-B81D-CDC4-29BD-4194C0C3C95C}"/>
              </a:ext>
            </a:extLst>
          </p:cNvPr>
          <p:cNvSpPr txBox="1"/>
          <p:nvPr/>
        </p:nvSpPr>
        <p:spPr>
          <a:xfrm>
            <a:off x="1063633" y="2921168"/>
            <a:ext cx="611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en-UA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47092999"/>
              </p:ext>
            </p:extLst>
          </p:nvPr>
        </p:nvGraphicFramePr>
        <p:xfrm>
          <a:off x="3330509" y="604273"/>
          <a:ext cx="8765482" cy="167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8FD38DE-2557-0AF5-40F1-A39AC5D0BECB}"/>
              </a:ext>
            </a:extLst>
          </p:cNvPr>
          <p:cNvSpPr txBox="1"/>
          <p:nvPr/>
        </p:nvSpPr>
        <p:spPr>
          <a:xfrm>
            <a:off x="2148147" y="162264"/>
            <a:ext cx="348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313B98"/>
                </a:solidFill>
                <a:latin typeface="Century Gothic" panose="020B0502020202020204" pitchFamily="34" charset="0"/>
              </a:rPr>
              <a:t>Освітня діяльність</a:t>
            </a:r>
            <a:endParaRPr lang="en-UA" sz="2800" b="1" dirty="0">
              <a:solidFill>
                <a:srgbClr val="313B9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A79A976-C423-CC2C-5EBE-C4157DDEA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8094"/>
            <a:ext cx="184731" cy="61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Объект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225722"/>
              </p:ext>
            </p:extLst>
          </p:nvPr>
        </p:nvGraphicFramePr>
        <p:xfrm>
          <a:off x="2417387" y="1440816"/>
          <a:ext cx="9519424" cy="5300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5503334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BD1F5E89-429D-331B-9F87-73BADC3F21D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2211" y="358936"/>
            <a:ext cx="2055175" cy="21637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ADB8395-219F-E8F0-F1E1-67F792F91360}"/>
              </a:ext>
            </a:extLst>
          </p:cNvPr>
          <p:cNvSpPr/>
          <p:nvPr/>
        </p:nvSpPr>
        <p:spPr>
          <a:xfrm>
            <a:off x="817918" y="2877456"/>
            <a:ext cx="1102496" cy="1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71CD5B-76A5-0897-3248-0F60D0122D73}"/>
              </a:ext>
            </a:extLst>
          </p:cNvPr>
          <p:cNvSpPr/>
          <p:nvPr/>
        </p:nvSpPr>
        <p:spPr>
          <a:xfrm>
            <a:off x="838550" y="2877455"/>
            <a:ext cx="1102496" cy="1103088"/>
          </a:xfrm>
          <a:prstGeom prst="ellipse">
            <a:avLst/>
          </a:prstGeom>
          <a:solidFill>
            <a:srgbClr val="313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28CD7-B81D-CDC4-29BD-4194C0C3C95C}"/>
              </a:ext>
            </a:extLst>
          </p:cNvPr>
          <p:cNvSpPr txBox="1"/>
          <p:nvPr/>
        </p:nvSpPr>
        <p:spPr>
          <a:xfrm>
            <a:off x="1063633" y="2921168"/>
            <a:ext cx="611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endParaRPr lang="en-UA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D38DE-2557-0AF5-40F1-A39AC5D0BECB}"/>
              </a:ext>
            </a:extLst>
          </p:cNvPr>
          <p:cNvSpPr txBox="1"/>
          <p:nvPr/>
        </p:nvSpPr>
        <p:spPr>
          <a:xfrm>
            <a:off x="3556818" y="450588"/>
            <a:ext cx="348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313B98"/>
                </a:solidFill>
                <a:latin typeface="Century Gothic" panose="020B0502020202020204" pitchFamily="34" charset="0"/>
              </a:rPr>
              <a:t>Освітня діяльність</a:t>
            </a:r>
            <a:endParaRPr lang="en-UA" sz="2800" b="1" dirty="0">
              <a:solidFill>
                <a:srgbClr val="313B9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A79A976-C423-CC2C-5EBE-C4157DDEA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8094"/>
            <a:ext cx="184731" cy="61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5866" y="1107115"/>
            <a:ext cx="7965989" cy="5969187"/>
          </a:xfrm>
          <a:prstGeom prst="rect">
            <a:avLst/>
          </a:prstGeom>
        </p:spPr>
        <p:txBody>
          <a:bodyPr/>
          <a:lstStyle/>
          <a:p>
            <a:pPr lvl="0" rtl="0"/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318512" y="1055010"/>
            <a:ext cx="7145147" cy="662782"/>
          </a:xfrm>
        </p:spPr>
        <p:txBody>
          <a:bodyPr>
            <a:norm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роки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катедри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опублікували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низку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методичних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видань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879286"/>
              </p:ext>
            </p:extLst>
          </p:nvPr>
        </p:nvGraphicFramePr>
        <p:xfrm>
          <a:off x="2752927" y="1605064"/>
          <a:ext cx="9105089" cy="577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68507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BD1F5E89-429D-331B-9F87-73BADC3F21D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2211" y="358936"/>
            <a:ext cx="2055175" cy="21637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ADB8395-219F-E8F0-F1E1-67F792F91360}"/>
              </a:ext>
            </a:extLst>
          </p:cNvPr>
          <p:cNvSpPr/>
          <p:nvPr/>
        </p:nvSpPr>
        <p:spPr>
          <a:xfrm>
            <a:off x="817918" y="2877456"/>
            <a:ext cx="1102496" cy="1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71CD5B-76A5-0897-3248-0F60D0122D73}"/>
              </a:ext>
            </a:extLst>
          </p:cNvPr>
          <p:cNvSpPr/>
          <p:nvPr/>
        </p:nvSpPr>
        <p:spPr>
          <a:xfrm>
            <a:off x="838550" y="2877455"/>
            <a:ext cx="1102496" cy="1103088"/>
          </a:xfrm>
          <a:prstGeom prst="ellipse">
            <a:avLst/>
          </a:prstGeom>
          <a:solidFill>
            <a:srgbClr val="313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28CD7-B81D-CDC4-29BD-4194C0C3C95C}"/>
              </a:ext>
            </a:extLst>
          </p:cNvPr>
          <p:cNvSpPr txBox="1"/>
          <p:nvPr/>
        </p:nvSpPr>
        <p:spPr>
          <a:xfrm>
            <a:off x="1063633" y="2921168"/>
            <a:ext cx="611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endParaRPr lang="en-UA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D38DE-2557-0AF5-40F1-A39AC5D0BECB}"/>
              </a:ext>
            </a:extLst>
          </p:cNvPr>
          <p:cNvSpPr txBox="1"/>
          <p:nvPr/>
        </p:nvSpPr>
        <p:spPr>
          <a:xfrm>
            <a:off x="3556818" y="450588"/>
            <a:ext cx="348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313B98"/>
                </a:solidFill>
                <a:latin typeface="Century Gothic" panose="020B0502020202020204" pitchFamily="34" charset="0"/>
              </a:rPr>
              <a:t>Освітня діяльність</a:t>
            </a:r>
            <a:endParaRPr lang="en-UA" sz="2800" b="1" dirty="0">
              <a:solidFill>
                <a:srgbClr val="313B9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A79A976-C423-CC2C-5EBE-C4157DDEA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8094"/>
            <a:ext cx="184731" cy="61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39169924"/>
              </p:ext>
            </p:extLst>
          </p:nvPr>
        </p:nvGraphicFramePr>
        <p:xfrm>
          <a:off x="2417386" y="1266363"/>
          <a:ext cx="8936178" cy="542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947199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2;p15">
            <a:extLst>
              <a:ext uri="{FF2B5EF4-FFF2-40B4-BE49-F238E27FC236}">
                <a16:creationId xmlns:a16="http://schemas.microsoft.com/office/drawing/2014/main" id="{32810DE0-CD6B-0733-44A6-14FEFEF0F943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211" y="358937"/>
            <a:ext cx="2055175" cy="21637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ADB8395-219F-E8F0-F1E1-67F792F91360}"/>
              </a:ext>
            </a:extLst>
          </p:cNvPr>
          <p:cNvSpPr/>
          <p:nvPr/>
        </p:nvSpPr>
        <p:spPr>
          <a:xfrm>
            <a:off x="817918" y="2877456"/>
            <a:ext cx="1102496" cy="1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28CD7-B81D-CDC4-29BD-4194C0C3C95C}"/>
              </a:ext>
            </a:extLst>
          </p:cNvPr>
          <p:cNvSpPr txBox="1"/>
          <p:nvPr/>
        </p:nvSpPr>
        <p:spPr>
          <a:xfrm>
            <a:off x="1063633" y="2921168"/>
            <a:ext cx="611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32665"/>
                </a:solidFill>
                <a:latin typeface="Century Gothic" panose="020B0502020202020204" pitchFamily="34" charset="0"/>
              </a:rPr>
              <a:t>7</a:t>
            </a:r>
            <a:endParaRPr lang="en-UA" sz="6000" b="1" dirty="0">
              <a:solidFill>
                <a:srgbClr val="032665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D38DE-2557-0AF5-40F1-A39AC5D0BECB}"/>
              </a:ext>
            </a:extLst>
          </p:cNvPr>
          <p:cNvSpPr txBox="1"/>
          <p:nvPr/>
        </p:nvSpPr>
        <p:spPr>
          <a:xfrm>
            <a:off x="5630935" y="406404"/>
            <a:ext cx="3618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Наукова діяльність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773" y="1222608"/>
            <a:ext cx="2156878" cy="31835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43704" y="4655242"/>
            <a:ext cx="2837234" cy="116955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</a:rPr>
              <a:t>Микола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Ільницький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1400" dirty="0" err="1">
                <a:solidFill>
                  <a:schemeClr val="bg1"/>
                </a:solidFill>
              </a:rPr>
              <a:t>Іван</a:t>
            </a:r>
            <a:r>
              <a:rPr lang="ru-RU" sz="1400" dirty="0">
                <a:solidFill>
                  <a:schemeClr val="bg1"/>
                </a:solidFill>
              </a:rPr>
              <a:t> Франко: </a:t>
            </a:r>
            <a:r>
              <a:rPr lang="ru-RU" sz="1400" dirty="0" err="1">
                <a:solidFill>
                  <a:schemeClr val="bg1"/>
                </a:solidFill>
              </a:rPr>
              <a:t>антиномія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природи</a:t>
            </a:r>
            <a:r>
              <a:rPr lang="ru-RU" sz="1400" dirty="0">
                <a:solidFill>
                  <a:schemeClr val="bg1"/>
                </a:solidFill>
              </a:rPr>
              <a:t> і духу. </a:t>
            </a:r>
          </a:p>
          <a:p>
            <a:pPr algn="ctr"/>
            <a:r>
              <a:rPr lang="ru-RU" sz="1400" dirty="0" err="1">
                <a:solidFill>
                  <a:schemeClr val="bg1"/>
                </a:solidFill>
              </a:rPr>
              <a:t>Розвідки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інтерпретації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Львів</a:t>
            </a:r>
            <a:r>
              <a:rPr lang="ru-RU" sz="1400" dirty="0">
                <a:solidFill>
                  <a:schemeClr val="bg1"/>
                </a:solidFill>
              </a:rPr>
              <a:t>: </a:t>
            </a:r>
            <a:r>
              <a:rPr lang="ru-RU" sz="1400" dirty="0" err="1">
                <a:solidFill>
                  <a:schemeClr val="bg1"/>
                </a:solidFill>
              </a:rPr>
              <a:t>Апріорі</a:t>
            </a:r>
            <a:r>
              <a:rPr lang="ru-RU" sz="1400" dirty="0">
                <a:solidFill>
                  <a:schemeClr val="bg1"/>
                </a:solidFill>
              </a:rPr>
              <a:t>, 2023. 264 с.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49903" y="4660663"/>
            <a:ext cx="3081032" cy="116955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«</a:t>
            </a:r>
            <a:r>
              <a:rPr lang="ru-RU" sz="1400" dirty="0" err="1">
                <a:solidFill>
                  <a:schemeClr val="bg1"/>
                </a:solidFill>
              </a:rPr>
              <a:t>Твоїми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говоритиму</a:t>
            </a:r>
            <a:r>
              <a:rPr lang="ru-RU" sz="1400" dirty="0">
                <a:solidFill>
                  <a:schemeClr val="bg1"/>
                </a:solidFill>
              </a:rPr>
              <a:t> устами…»: </a:t>
            </a:r>
            <a:r>
              <a:rPr lang="ru-RU" sz="1400" dirty="0" err="1">
                <a:solidFill>
                  <a:schemeClr val="bg1"/>
                </a:solidFill>
              </a:rPr>
              <a:t>Іван</a:t>
            </a:r>
            <a:r>
              <a:rPr lang="ru-RU" sz="1400" dirty="0">
                <a:solidFill>
                  <a:schemeClr val="bg1"/>
                </a:solidFill>
              </a:rPr>
              <a:t> Франко в </a:t>
            </a:r>
            <a:r>
              <a:rPr lang="ru-RU" sz="1400" dirty="0" err="1">
                <a:solidFill>
                  <a:schemeClr val="bg1"/>
                </a:solidFill>
              </a:rPr>
              <a:t>контексті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свого</a:t>
            </a:r>
            <a:r>
              <a:rPr lang="ru-RU" sz="1400" dirty="0">
                <a:solidFill>
                  <a:schemeClr val="bg1"/>
                </a:solidFill>
              </a:rPr>
              <a:t> часу / авт.-упор. Михайло Гнатюк.</a:t>
            </a:r>
          </a:p>
          <a:p>
            <a:pPr algn="ctr"/>
            <a:r>
              <a:rPr lang="ru-RU" sz="1400" dirty="0" err="1">
                <a:solidFill>
                  <a:schemeClr val="bg1"/>
                </a:solidFill>
              </a:rPr>
              <a:t>Київ</a:t>
            </a:r>
            <a:r>
              <a:rPr lang="ru-RU" sz="1400" dirty="0">
                <a:solidFill>
                  <a:schemeClr val="bg1"/>
                </a:solidFill>
              </a:rPr>
              <a:t>: </a:t>
            </a:r>
            <a:r>
              <a:rPr lang="ru-RU" sz="1400" dirty="0" err="1">
                <a:solidFill>
                  <a:schemeClr val="bg1"/>
                </a:solidFill>
              </a:rPr>
              <a:t>Парламентське</a:t>
            </a:r>
            <a:r>
              <a:rPr lang="ru-RU" sz="1400" dirty="0">
                <a:solidFill>
                  <a:schemeClr val="bg1"/>
                </a:solidFill>
              </a:rPr>
              <a:t> вид-во, 2021. 600 с.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319097" y="4655243"/>
            <a:ext cx="2670243" cy="116955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</a:rPr>
              <a:t>Олена</a:t>
            </a:r>
            <a:r>
              <a:rPr lang="ru-RU" sz="1400" dirty="0">
                <a:solidFill>
                  <a:schemeClr val="bg1"/>
                </a:solidFill>
              </a:rPr>
              <a:t> Галета. Нова </a:t>
            </a:r>
            <a:r>
              <a:rPr lang="ru-RU" sz="1400" dirty="0" err="1">
                <a:solidFill>
                  <a:schemeClr val="bg1"/>
                </a:solidFill>
              </a:rPr>
              <a:t>словесність</a:t>
            </a:r>
            <a:r>
              <a:rPr lang="ru-RU" sz="1400" dirty="0">
                <a:solidFill>
                  <a:schemeClr val="bg1"/>
                </a:solidFill>
              </a:rPr>
              <a:t>: </a:t>
            </a:r>
            <a:r>
              <a:rPr lang="ru-RU" sz="1400" dirty="0" err="1">
                <a:solidFill>
                  <a:schemeClr val="bg1"/>
                </a:solidFill>
              </a:rPr>
              <a:t>українська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література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антропологічній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перспективі</a:t>
            </a:r>
            <a:r>
              <a:rPr lang="ru-RU" sz="1400" dirty="0">
                <a:solidFill>
                  <a:schemeClr val="bg1"/>
                </a:solidFill>
              </a:rPr>
              <a:t>: </a:t>
            </a:r>
            <a:r>
              <a:rPr lang="ru-RU" sz="1400" dirty="0" err="1">
                <a:solidFill>
                  <a:schemeClr val="bg1"/>
                </a:solidFill>
              </a:rPr>
              <a:t>наукове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видання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Львів</a:t>
            </a:r>
            <a:r>
              <a:rPr lang="ru-RU" sz="1400" dirty="0">
                <a:solidFill>
                  <a:schemeClr val="bg1"/>
                </a:solidFill>
              </a:rPr>
              <a:t>: </a:t>
            </a:r>
            <a:r>
              <a:rPr lang="ru-RU" sz="1400" dirty="0" err="1">
                <a:solidFill>
                  <a:schemeClr val="bg1"/>
                </a:solidFill>
              </a:rPr>
              <a:t>Видавництво</a:t>
            </a:r>
            <a:r>
              <a:rPr lang="ru-RU" sz="1400" dirty="0">
                <a:solidFill>
                  <a:schemeClr val="bg1"/>
                </a:solidFill>
              </a:rPr>
              <a:t> УКУ, 2023. 248 с.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49821" y="6016453"/>
            <a:ext cx="6303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НАЙНОВІШІ КНИЖКОВІ ВИДАННЯ ВИКЛАДАЧІВ КАТЕДРИ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2790" y="1222608"/>
            <a:ext cx="2120674" cy="32315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3395" y="1265380"/>
            <a:ext cx="2359459" cy="31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2862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2;p15">
            <a:extLst>
              <a:ext uri="{FF2B5EF4-FFF2-40B4-BE49-F238E27FC236}">
                <a16:creationId xmlns:a16="http://schemas.microsoft.com/office/drawing/2014/main" id="{32810DE0-CD6B-0733-44A6-14FEFEF0F943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211" y="358937"/>
            <a:ext cx="2055175" cy="21637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ADB8395-219F-E8F0-F1E1-67F792F91360}"/>
              </a:ext>
            </a:extLst>
          </p:cNvPr>
          <p:cNvSpPr/>
          <p:nvPr/>
        </p:nvSpPr>
        <p:spPr>
          <a:xfrm>
            <a:off x="817918" y="2877456"/>
            <a:ext cx="1102496" cy="1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28CD7-B81D-CDC4-29BD-4194C0C3C95C}"/>
              </a:ext>
            </a:extLst>
          </p:cNvPr>
          <p:cNvSpPr txBox="1"/>
          <p:nvPr/>
        </p:nvSpPr>
        <p:spPr>
          <a:xfrm>
            <a:off x="1063633" y="2921168"/>
            <a:ext cx="611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32665"/>
                </a:solidFill>
                <a:latin typeface="Century Gothic" panose="020B0502020202020204" pitchFamily="34" charset="0"/>
              </a:rPr>
              <a:t>8</a:t>
            </a:r>
            <a:endParaRPr lang="en-UA" sz="6000" b="1" dirty="0">
              <a:solidFill>
                <a:srgbClr val="032665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33936045"/>
              </p:ext>
            </p:extLst>
          </p:nvPr>
        </p:nvGraphicFramePr>
        <p:xfrm>
          <a:off x="2603157" y="1360512"/>
          <a:ext cx="9226632" cy="4859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8FD38DE-2557-0AF5-40F1-A39AC5D0BECB}"/>
              </a:ext>
            </a:extLst>
          </p:cNvPr>
          <p:cNvSpPr txBox="1"/>
          <p:nvPr/>
        </p:nvSpPr>
        <p:spPr>
          <a:xfrm>
            <a:off x="4287619" y="406404"/>
            <a:ext cx="6304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Наукова діяльність</a:t>
            </a:r>
          </a:p>
          <a:p>
            <a:pPr algn="ctr">
              <a:spcAft>
                <a:spcPts val="1200"/>
              </a:spcAft>
            </a:pPr>
            <a:r>
              <a:rPr lang="uk-U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і розвиток міжнародної співпраці</a:t>
            </a:r>
            <a:endParaRPr lang="en-UA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0333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1171</Words>
  <Application>Microsoft Office PowerPoint</Application>
  <PresentationFormat>Широкий екран</PresentationFormat>
  <Paragraphs>107</Paragraphs>
  <Slides>12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Roboto</vt:lpstr>
      <vt:lpstr>Office Theme</vt:lpstr>
      <vt:lpstr> </vt:lpstr>
      <vt:lpstr>Презентація PowerPoint</vt:lpstr>
      <vt:lpstr>Презентація PowerPoint</vt:lpstr>
      <vt:lpstr>Презентація PowerPoint</vt:lpstr>
      <vt:lpstr>Презентація PowerPoint</vt:lpstr>
      <vt:lpstr>За останні роки працівники катедри опублікували низку методичних видань: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Калапунь Анастасія</dc:creator>
  <cp:lastModifiedBy>Уляна Федорів</cp:lastModifiedBy>
  <cp:revision>39</cp:revision>
  <cp:lastPrinted>2023-06-14T21:18:26Z</cp:lastPrinted>
  <dcterms:created xsi:type="dcterms:W3CDTF">2023-05-08T18:53:25Z</dcterms:created>
  <dcterms:modified xsi:type="dcterms:W3CDTF">2023-06-23T13:43:38Z</dcterms:modified>
</cp:coreProperties>
</file>