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7DC5D-F464-49CB-9018-1A1552748E07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6A4D6-F793-44B8-83B2-19FBA98035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92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>
            <a:extLst>
              <a:ext uri="{FF2B5EF4-FFF2-40B4-BE49-F238E27FC236}">
                <a16:creationId xmlns:a16="http://schemas.microsoft.com/office/drawing/2014/main" id="{1CBB8C42-D5A2-4EC0-AC1F-776A76690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2661" y="430823"/>
            <a:ext cx="4431323" cy="1169377"/>
          </a:xfrm>
        </p:spPr>
        <p:txBody>
          <a:bodyPr anchor="b">
            <a:normAutofit/>
          </a:bodyPr>
          <a:lstStyle>
            <a:lvl1pPr algn="ctr">
              <a:defRPr sz="3600" i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uk-UA" dirty="0"/>
              <a:t>назва презентації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970D-6372-41F5-9CA4-02C9FD609141}" type="datetime1">
              <a:rPr lang="uk-UA" smtClean="0"/>
              <a:t>13.02.2024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68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4043B-AA48-4473-A034-8ACD8CC1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28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>
            <a:extLst>
              <a:ext uri="{FF2B5EF4-FFF2-40B4-BE49-F238E27FC236}">
                <a16:creationId xmlns:a16="http://schemas.microsoft.com/office/drawing/2014/main" id="{82F3208D-3039-4850-A502-6D93535F2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50806" y="2813418"/>
            <a:ext cx="5042388" cy="22861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а</a:t>
            </a:r>
            <a:r>
              <a:rPr lang="uk-UA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втор……….………..</a:t>
            </a:r>
          </a:p>
          <a:p>
            <a:endParaRPr lang="uk-UA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uk-UA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тел………………………………….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email…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…………………………….</a:t>
            </a:r>
            <a:endParaRPr lang="uk-UA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endParaRPr lang="en-US" dirty="0"/>
          </a:p>
        </p:txBody>
      </p:sp>
      <p:pic>
        <p:nvPicPr>
          <p:cNvPr id="8" name="Google Shape;74;p15">
            <a:extLst>
              <a:ext uri="{FF2B5EF4-FFF2-40B4-BE49-F238E27FC236}">
                <a16:creationId xmlns:a16="http://schemas.microsoft.com/office/drawing/2014/main" id="{FC2EB574-7FDA-4115-8466-4C886830B649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8275" y="1142199"/>
            <a:ext cx="4247450" cy="343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12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>
            <a:extLst>
              <a:ext uri="{FF2B5EF4-FFF2-40B4-BE49-F238E27FC236}">
                <a16:creationId xmlns:a16="http://schemas.microsoft.com/office/drawing/2014/main" id="{0EF92C44-A7B1-4710-BFAC-72356F6D8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6900" y="285716"/>
            <a:ext cx="5645988" cy="553914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939" y="1125346"/>
            <a:ext cx="7504234" cy="544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Google Shape;65;p14">
            <a:extLst>
              <a:ext uri="{FF2B5EF4-FFF2-40B4-BE49-F238E27FC236}">
                <a16:creationId xmlns:a16="http://schemas.microsoft.com/office/drawing/2014/main" id="{63821DF8-4F1C-49EF-9845-8A7FBF84F052}"/>
              </a:ext>
            </a:extLst>
          </p:cNvPr>
          <p:cNvCxnSpPr/>
          <p:nvPr userDrawn="1"/>
        </p:nvCxnSpPr>
        <p:spPr>
          <a:xfrm>
            <a:off x="3396900" y="822046"/>
            <a:ext cx="5747100" cy="0"/>
          </a:xfrm>
          <a:prstGeom prst="straightConnector1">
            <a:avLst/>
          </a:prstGeom>
          <a:noFill/>
          <a:ln w="9525" cap="flat" cmpd="sng">
            <a:solidFill>
              <a:srgbClr val="141B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5EC35-DE57-4AE9-9275-56806AF7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296" y="6207159"/>
            <a:ext cx="523142" cy="365125"/>
          </a:xfr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algn="ctr"/>
            <a:fld id="{1419A6D4-36BC-4DE2-A75F-53CF41E4AA8A}" type="slidenum">
              <a:rPr lang="uk-UA" smtClean="0"/>
              <a:pPr algn="ct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1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952166-4B46-4612-B02B-187ADD178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7CCBB8E-9962-444C-A2B1-D28FB54BD0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A72081-403F-4292-98F2-30A54D0F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8"/>
            <a:ext cx="8361484" cy="5033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4DB97-4730-4B8C-8D38-0278B9D4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47558"/>
            <a:ext cx="2057400" cy="365125"/>
          </a:xfr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719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E44EFC0-6D10-47C9-964E-A274C1E62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1CCA731-DD31-40C6-B42F-816276B0D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7D61925-9DBE-489C-8259-3DCF4CFB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A0BD6-254F-457F-BF10-D06006A1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8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FB5E9B-D8FA-4833-8C98-A9794ED8B4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B885A11-417E-4A6F-804C-73311A603D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AC54FF-5718-444F-B9D3-36F97B66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F6AA8-5102-4EC0-84BD-11F34ADE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440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1724589-E1CC-49A0-B94E-D73E808093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19A346D-797E-4D51-AECC-3366630027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94B8F60-FA79-4AAB-8DF8-07718513F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07C88-F562-4650-9BB6-74AB98E8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80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C5771C3-C981-4588-9A0C-C4B2B22E5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F49EA9-EDA1-4E34-877C-6945A77A9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258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559BFC1-6244-4ADD-882D-1555D998E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8"/>
            <a:ext cx="8361484" cy="53018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6F7ED-BC8C-4003-A4D1-98FF82E0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89687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03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045DD9-E8B9-4F2B-ACF4-3ACC16FC0A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C4CA0D8-7107-4C3C-A181-C9ADFF4CF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1103400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4C8D2F-5E9D-433A-ABD5-DBDBCC386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9F5F784-525B-40ED-96EC-ED9E5D6604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1103400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67C5-54FA-4C8F-91F9-FD959AC4FB81}" type="datetime1">
              <a:rPr lang="uk-UA" smtClean="0"/>
              <a:t>13.02.2024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A6D4-36BC-4DE2-A75F-53CF41E4AA8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12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1" r:id="rId9"/>
    <p:sldLayoutId id="2147483667" r:id="rId10"/>
    <p:sldLayoutId id="21474836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3F2D-6DE7-4EF7-B1C7-1D7DFEE5F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2661" y="224118"/>
            <a:ext cx="7707924" cy="441063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Кількісний</a:t>
            </a:r>
            <a:r>
              <a:rPr lang="ru-RU" dirty="0"/>
              <a:t> поворот у </a:t>
            </a:r>
            <a:r>
              <a:rPr lang="ru-RU" dirty="0" err="1"/>
              <a:t>лінгвістиці</a:t>
            </a:r>
            <a:r>
              <a:rPr lang="ru-RU" dirty="0"/>
              <a:t>. </a:t>
            </a:r>
            <a:r>
              <a:rPr lang="ru-RU" dirty="0" err="1"/>
              <a:t>Квантитативна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 як наука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/>
            </a:br>
            <a:r>
              <a:rPr lang="ru-RU" sz="2000"/>
              <a:t>Д</a:t>
            </a:r>
            <a:r>
              <a:rPr lang="ru-RU" sz="2000" dirty="0" err="1"/>
              <a:t>.філол.н</a:t>
            </a:r>
            <a:r>
              <a:rPr lang="ru-RU" sz="2000" dirty="0"/>
              <a:t>., проф. </a:t>
            </a:r>
            <a:r>
              <a:rPr lang="ru-RU" sz="2000" dirty="0" err="1"/>
              <a:t>Кафедри</a:t>
            </a:r>
            <a:r>
              <a:rPr lang="ru-RU" sz="2000" dirty="0"/>
              <a:t> </a:t>
            </a:r>
            <a:r>
              <a:rPr lang="ru-RU" sz="2000" dirty="0" err="1"/>
              <a:t>загального</a:t>
            </a:r>
            <a:r>
              <a:rPr lang="ru-RU" sz="2000" dirty="0"/>
              <a:t> </a:t>
            </a:r>
            <a:r>
              <a:rPr lang="ru-RU" sz="2000" dirty="0" err="1"/>
              <a:t>мовознавства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 err="1"/>
              <a:t>Соломія</a:t>
            </a:r>
            <a:r>
              <a:rPr lang="ru-RU" sz="2000" dirty="0"/>
              <a:t> Бук</a:t>
            </a:r>
            <a:endParaRPr lang="uk-U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1A415D-04B8-4FF2-8AA2-B6001C09EB3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419A6D4-36BC-4DE2-A75F-53CF41E4AA8A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9982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nul_presentation_template_final" id="{A4ECE6C7-4F88-48BE-A529-502CD10A6D1D}" vid="{6E6DB393-C6FD-4F30-90C9-DC5E14F88C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Кількісний поворот у лінгвістиці. Квантитативна лінгвістика як наука та її основні завдання      Д.філол.н., проф. Кафедри загального мовознавства  Соломія Бук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Борис Зорій</dc:creator>
  <cp:lastModifiedBy>c s</cp:lastModifiedBy>
  <cp:revision>55</cp:revision>
  <dcterms:created xsi:type="dcterms:W3CDTF">2022-04-15T16:51:25Z</dcterms:created>
  <dcterms:modified xsi:type="dcterms:W3CDTF">2024-02-13T16:10:16Z</dcterms:modified>
</cp:coreProperties>
</file>