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7DC5D-F464-49CB-9018-1A1552748E07}" type="datetimeFigureOut">
              <a:rPr lang="uk-UA" smtClean="0"/>
              <a:t>13.02.2024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6A4D6-F793-44B8-83B2-19FBA98035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492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>
            <a:extLst>
              <a:ext uri="{FF2B5EF4-FFF2-40B4-BE49-F238E27FC236}">
                <a16:creationId xmlns:a16="http://schemas.microsoft.com/office/drawing/2014/main" id="{1CBB8C42-D5A2-4EC0-AC1F-776A76690E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72661" y="430823"/>
            <a:ext cx="4431323" cy="1169377"/>
          </a:xfrm>
        </p:spPr>
        <p:txBody>
          <a:bodyPr anchor="b">
            <a:normAutofit/>
          </a:bodyPr>
          <a:lstStyle>
            <a:lvl1pPr algn="ctr">
              <a:defRPr sz="3600" i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uk-UA" dirty="0"/>
              <a:t>назва презентації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970D-6372-41F5-9CA4-02C9FD609141}" type="datetime1">
              <a:rPr lang="uk-UA" smtClean="0"/>
              <a:t>13.02.2024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668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94043B-AA48-4473-A034-8ACD8CC1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28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>
            <a:extLst>
              <a:ext uri="{FF2B5EF4-FFF2-40B4-BE49-F238E27FC236}">
                <a16:creationId xmlns:a16="http://schemas.microsoft.com/office/drawing/2014/main" id="{82F3208D-3039-4850-A502-6D93535F22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050806" y="2813418"/>
            <a:ext cx="5042388" cy="228612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а</a:t>
            </a:r>
            <a:r>
              <a:rPr lang="uk-UA" sz="3600" dirty="0">
                <a:solidFill>
                  <a:schemeClr val="bg1"/>
                </a:solidFill>
                <a:latin typeface="Century Gothic" panose="020B0502020202020204" pitchFamily="34" charset="0"/>
              </a:rPr>
              <a:t>втор……….………..</a:t>
            </a:r>
          </a:p>
          <a:p>
            <a:endParaRPr lang="uk-UA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uk-UA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тел………………………………….</a:t>
            </a:r>
          </a:p>
          <a:p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email…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…………………………….</a:t>
            </a:r>
            <a:endParaRPr lang="uk-UA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/>
            <a:endParaRPr lang="en-US" dirty="0"/>
          </a:p>
        </p:txBody>
      </p:sp>
      <p:pic>
        <p:nvPicPr>
          <p:cNvPr id="8" name="Google Shape;74;p15">
            <a:extLst>
              <a:ext uri="{FF2B5EF4-FFF2-40B4-BE49-F238E27FC236}">
                <a16:creationId xmlns:a16="http://schemas.microsoft.com/office/drawing/2014/main" id="{FC2EB574-7FDA-4115-8466-4C886830B649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8275" y="1142199"/>
            <a:ext cx="4247450" cy="343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6120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1">
            <a:extLst>
              <a:ext uri="{FF2B5EF4-FFF2-40B4-BE49-F238E27FC236}">
                <a16:creationId xmlns:a16="http://schemas.microsoft.com/office/drawing/2014/main" id="{0EF92C44-A7B1-4710-BFAC-72356F6D8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96900" y="285716"/>
            <a:ext cx="5645988" cy="553914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1939" y="1125346"/>
            <a:ext cx="7504234" cy="54469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Google Shape;65;p14">
            <a:extLst>
              <a:ext uri="{FF2B5EF4-FFF2-40B4-BE49-F238E27FC236}">
                <a16:creationId xmlns:a16="http://schemas.microsoft.com/office/drawing/2014/main" id="{63821DF8-4F1C-49EF-9845-8A7FBF84F052}"/>
              </a:ext>
            </a:extLst>
          </p:cNvPr>
          <p:cNvCxnSpPr/>
          <p:nvPr userDrawn="1"/>
        </p:nvCxnSpPr>
        <p:spPr>
          <a:xfrm>
            <a:off x="3396900" y="822046"/>
            <a:ext cx="5747100" cy="0"/>
          </a:xfrm>
          <a:prstGeom prst="straightConnector1">
            <a:avLst/>
          </a:prstGeom>
          <a:noFill/>
          <a:ln w="9525" cap="flat" cmpd="sng">
            <a:solidFill>
              <a:srgbClr val="141B4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5EC35-DE57-4AE9-9275-56806AF7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296" y="6207159"/>
            <a:ext cx="523142" cy="365125"/>
          </a:xfr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algn="ctr"/>
            <a:fld id="{1419A6D4-36BC-4DE2-A75F-53CF41E4AA8A}" type="slidenum">
              <a:rPr lang="uk-UA" smtClean="0"/>
              <a:pPr algn="ctr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1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C952166-4B46-4612-B02B-187ADD178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7CCBB8E-9962-444C-A2B1-D28FB54BD0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A72081-403F-4292-98F2-30A54D0F9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8"/>
            <a:ext cx="8361484" cy="503370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54DB97-4730-4B8C-8D38-0278B9D4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47558"/>
            <a:ext cx="2057400" cy="365125"/>
          </a:xfrm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719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E44EFC0-6D10-47C9-964E-A274C1E62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1CCA731-DD31-40C6-B42F-816276B0D7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7D61925-9DBE-489C-8259-3DCF4CFB7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A0BD6-254F-457F-BF10-D06006A1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8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BFB5E9B-D8FA-4833-8C98-A9794ED8B4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B885A11-417E-4A6F-804C-73311A603D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DAC54FF-5718-444F-B9D3-36F97B66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F6AA8-5102-4EC0-84BD-11F34ADE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440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1724589-E1CC-49A0-B94E-D73E808093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19A346D-797E-4D51-AECC-3366630027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94B8F60-FA79-4AAB-8DF8-07718513F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7"/>
            <a:ext cx="8361484" cy="52490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07C88-F562-4650-9BB6-74AB98E8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63310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80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C5771C3-C981-4588-9A0C-C4B2B22E5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6F49EA9-EDA1-4E34-877C-6945A77A90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1258" y="215377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559BFC1-6244-4ADD-882D-1555D998E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258" y="984668"/>
            <a:ext cx="8361484" cy="53018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6F7ED-BC8C-4003-A4D1-98FF82E0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5342" y="6389687"/>
            <a:ext cx="2057400" cy="365125"/>
          </a:xfrm>
        </p:spPr>
        <p:txBody>
          <a:bodyPr/>
          <a:lstStyle>
            <a:lvl1pPr>
              <a:defRPr sz="2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fld id="{1419A6D4-36BC-4DE2-A75F-53CF41E4AA8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103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5045DD9-E8B9-4F2B-ACF4-3ACC16FC0A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C4CA0D8-7107-4C3C-A181-C9ADFF4CF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1103400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3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4C8D2F-5E9D-433A-ABD5-DBDBCC3866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9F5F784-525B-40ED-96EC-ED9E5D6604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49006" y="1103400"/>
            <a:ext cx="5645988" cy="553914"/>
          </a:xfrm>
        </p:spPr>
        <p:txBody>
          <a:bodyPr>
            <a:normAutofit/>
          </a:bodyPr>
          <a:lstStyle>
            <a:lvl1pPr algn="ctr">
              <a:defRPr sz="3000" b="1">
                <a:solidFill>
                  <a:srgbClr val="1C1C4C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dirty="0"/>
              <a:t>Заголовок (назва слайду)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7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67C5-54FA-4C8F-91F9-FD959AC4FB81}" type="datetime1">
              <a:rPr lang="uk-UA" smtClean="0"/>
              <a:t>13.02.2024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A6D4-36BC-4DE2-A75F-53CF41E4AA8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12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1" r:id="rId9"/>
    <p:sldLayoutId id="2147483667" r:id="rId10"/>
    <p:sldLayoutId id="21474836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4594F-D54C-A61C-28F3-B7CCC6A1B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215376"/>
            <a:ext cx="8686800" cy="151869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Kortmann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B. Reflecting on the Quantitative Turn in Linguistics // Linguistics. 59(5):1207-1226</a:t>
            </a:r>
            <a:b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наукові 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статті 1999-2019рр.</a:t>
            </a:r>
            <a:b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журналу «Англійська мова і лінгвістика» (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English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Language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Linguistics</a:t>
            </a:r>
            <a:r>
              <a:rPr lang="uk-UA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- один з найпрестижніших у світі 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B2948-2F04-79AE-4482-E41DF4CE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A6D4-36BC-4DE2-A75F-53CF41E4AA8A}" type="slidenum">
              <a:rPr lang="uk-UA" smtClean="0"/>
              <a:pPr/>
              <a:t>1</a:t>
            </a:fld>
            <a:endParaRPr lang="uk-UA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04D7796-AE15-5831-D4A4-10592F8AC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38249" y="0"/>
            <a:ext cx="184204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AACAC6A-4BD3-8129-D8BE-C2D3A8337F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13" y="1734074"/>
            <a:ext cx="8020973" cy="4908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67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nul_presentation_template_final" id="{A4ECE6C7-4F88-48BE-A529-502CD10A6D1D}" vid="{6E6DB393-C6FD-4F30-90C9-DC5E14F88C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43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Kortmann B. Reflecting on the Quantitative Turn in Linguistics // Linguistics. 59(5):1207-1226  наукові статті 1999-2019рр. журналу «Англійська мова і лінгвістика» (English Language and Linguistics) - один з найпрестижніших у світі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Борис Зорій</dc:creator>
  <cp:lastModifiedBy>c s</cp:lastModifiedBy>
  <cp:revision>55</cp:revision>
  <dcterms:created xsi:type="dcterms:W3CDTF">2022-04-15T16:51:25Z</dcterms:created>
  <dcterms:modified xsi:type="dcterms:W3CDTF">2024-02-13T16:10:41Z</dcterms:modified>
</cp:coreProperties>
</file>